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28"/>
  </p:notesMasterIdLst>
  <p:handoutMasterIdLst>
    <p:handoutMasterId r:id="rId29"/>
  </p:handoutMasterIdLst>
  <p:sldIdLst>
    <p:sldId id="257" r:id="rId3"/>
    <p:sldId id="303" r:id="rId4"/>
    <p:sldId id="286" r:id="rId5"/>
    <p:sldId id="595" r:id="rId6"/>
    <p:sldId id="596" r:id="rId7"/>
    <p:sldId id="597" r:id="rId8"/>
    <p:sldId id="598" r:id="rId9"/>
    <p:sldId id="599" r:id="rId10"/>
    <p:sldId id="581" r:id="rId11"/>
    <p:sldId id="610" r:id="rId12"/>
    <p:sldId id="600" r:id="rId13"/>
    <p:sldId id="604" r:id="rId14"/>
    <p:sldId id="602" r:id="rId15"/>
    <p:sldId id="605" r:id="rId16"/>
    <p:sldId id="612" r:id="rId17"/>
    <p:sldId id="601" r:id="rId18"/>
    <p:sldId id="594" r:id="rId19"/>
    <p:sldId id="606" r:id="rId20"/>
    <p:sldId id="609" r:id="rId21"/>
    <p:sldId id="611" r:id="rId22"/>
    <p:sldId id="584" r:id="rId23"/>
    <p:sldId id="585" r:id="rId24"/>
    <p:sldId id="586" r:id="rId25"/>
    <p:sldId id="587" r:id="rId26"/>
    <p:sldId id="26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iela Aguirre Villanueva" initials="DAV" lastIdx="3" clrIdx="0">
    <p:extLst>
      <p:ext uri="{19B8F6BF-5375-455C-9EA6-DF929625EA0E}">
        <p15:presenceInfo xmlns:p15="http://schemas.microsoft.com/office/powerpoint/2012/main" userId="655c87f52e37042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CC5BD"/>
    <a:srgbClr val="FF5050"/>
    <a:srgbClr val="379992"/>
    <a:srgbClr val="606060"/>
    <a:srgbClr val="207BC6"/>
    <a:srgbClr val="7F7F7F"/>
    <a:srgbClr val="5B9BD5"/>
    <a:srgbClr val="1776C4"/>
    <a:srgbClr val="61A1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Estilo medio 4 - Énfasis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F2DE63D5-997A-4646-A377-4702673A728D}" styleName="Estilo claro 2 - Acento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0A1B5D5-9B99-4C35-A422-299274C87663}" styleName="Estilo medio 1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8B1032C-EA38-4F05-BA0D-38AFFFC7BED3}" styleName="Estilo claro 3 - Acento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D7AC3CCA-C797-4891-BE02-D94E43425B78}" styleName="Estilo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16DA210-FB5B-4158-B5E0-FEB733F419BA}" styleName="Estilo claro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93D81CF-94F2-401A-BA57-92F5A7B2D0C5}" styleName="Estilo me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79" autoAdjust="0"/>
    <p:restoredTop sz="95847" autoAdjust="0"/>
  </p:normalViewPr>
  <p:slideViewPr>
    <p:cSldViewPr snapToGrid="0" snapToObjects="1" showGuides="1">
      <p:cViewPr varScale="1">
        <p:scale>
          <a:sx n="86" d="100"/>
          <a:sy n="86" d="100"/>
        </p:scale>
        <p:origin x="792" y="5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commentAuthors" Target="commentAuthor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1A69A9-F4FF-DB41-9FDC-9AD6A463953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C04CD09-631D-C748-8F7E-11C12FABA57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80BAD56-F3D1-8145-B41C-73434B07A6A9}" type="datetimeFigureOut">
              <a:rPr lang="en-US" smtClean="0"/>
              <a:t>2/11/2021</a:t>
            </a:fld>
            <a:endParaRPr lang="en-US"/>
          </a:p>
        </p:txBody>
      </p:sp>
      <p:sp>
        <p:nvSpPr>
          <p:cNvPr id="4" name="Footer Placeholder 3">
            <a:extLst>
              <a:ext uri="{FF2B5EF4-FFF2-40B4-BE49-F238E27FC236}">
                <a16:creationId xmlns:a16="http://schemas.microsoft.com/office/drawing/2014/main" id="{17CD3120-71F8-EC4D-A3BE-3F2D51A4402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ED907D-AB12-FD46-B505-69F65284315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F5C60D-CEC6-4746-86AC-739EAD514A89}" type="slidenum">
              <a:rPr lang="en-US" smtClean="0"/>
              <a:t>‹Nº›</a:t>
            </a:fld>
            <a:endParaRPr lang="en-US"/>
          </a:p>
        </p:txBody>
      </p:sp>
    </p:spTree>
    <p:extLst>
      <p:ext uri="{BB962C8B-B14F-4D97-AF65-F5344CB8AC3E}">
        <p14:creationId xmlns:p14="http://schemas.microsoft.com/office/powerpoint/2010/main" val="53988676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F3104B-05C8-C940-B079-FA1E4D3A913E}" type="datetimeFigureOut">
              <a:rPr lang="en-US" smtClean="0"/>
              <a:t>2/11/2021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0018E6-A913-564D-AB38-170840195034}" type="slidenum">
              <a:rPr lang="en-US" smtClean="0"/>
              <a:t>‹Nº›</a:t>
            </a:fld>
            <a:endParaRPr lang="en-US"/>
          </a:p>
        </p:txBody>
      </p:sp>
    </p:spTree>
    <p:extLst>
      <p:ext uri="{BB962C8B-B14F-4D97-AF65-F5344CB8AC3E}">
        <p14:creationId xmlns:p14="http://schemas.microsoft.com/office/powerpoint/2010/main" val="1929728108"/>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3062606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3430022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3646044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1906213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2390751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576933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Tree>
    <p:extLst>
      <p:ext uri="{BB962C8B-B14F-4D97-AF65-F5344CB8AC3E}">
        <p14:creationId xmlns:p14="http://schemas.microsoft.com/office/powerpoint/2010/main" val="38002217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ulo principal">
    <p:spTree>
      <p:nvGrpSpPr>
        <p:cNvPr id="1" name="Shape 9"/>
        <p:cNvGrpSpPr/>
        <p:nvPr/>
      </p:nvGrpSpPr>
      <p:grpSpPr>
        <a:xfrm>
          <a:off x="0" y="0"/>
          <a:ext cx="0" cy="0"/>
          <a:chOff x="0" y="0"/>
          <a:chExt cx="0" cy="0"/>
        </a:xfrm>
      </p:grpSpPr>
      <p:sp>
        <p:nvSpPr>
          <p:cNvPr id="11" name="Shape 11"/>
          <p:cNvSpPr/>
          <p:nvPr/>
        </p:nvSpPr>
        <p:spPr>
          <a:xfrm>
            <a:off x="5112933" y="2641367"/>
            <a:ext cx="7078800" cy="1451600"/>
          </a:xfrm>
          <a:prstGeom prst="rect">
            <a:avLst/>
          </a:prstGeom>
          <a:solidFill>
            <a:srgbClr val="EEEEEE">
              <a:alpha val="33460"/>
            </a:srgbClr>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marL="0" lvl="0" indent="0">
              <a:spcBef>
                <a:spcPts val="0"/>
              </a:spcBef>
              <a:spcAft>
                <a:spcPts val="0"/>
              </a:spcAft>
              <a:buNone/>
            </a:pPr>
            <a:endParaRPr sz="2400" b="0" i="0" dirty="0">
              <a:latin typeface="Roboto Light" panose="02000000000000000000" pitchFamily="2" charset="0"/>
              <a:ea typeface="Roboto Light" panose="02000000000000000000" pitchFamily="2" charset="0"/>
            </a:endParaRPr>
          </a:p>
        </p:txBody>
      </p:sp>
      <p:pic>
        <p:nvPicPr>
          <p:cNvPr id="12" name="Shape 1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342834" y="2473500"/>
            <a:ext cx="2669780" cy="1743067"/>
          </a:xfrm>
          <a:prstGeom prst="rect">
            <a:avLst/>
          </a:prstGeom>
          <a:noFill/>
          <a:ln>
            <a:noFill/>
          </a:ln>
          <a:effectLst>
            <a:outerShdw blurRad="57150" dist="19050" dir="5400000" algn="bl" rotWithShape="0">
              <a:srgbClr val="000000">
                <a:alpha val="50000"/>
              </a:srgbClr>
            </a:outerShdw>
          </a:effectLst>
        </p:spPr>
      </p:pic>
      <p:sp>
        <p:nvSpPr>
          <p:cNvPr id="13" name="Shape 13"/>
          <p:cNvSpPr/>
          <p:nvPr/>
        </p:nvSpPr>
        <p:spPr>
          <a:xfrm>
            <a:off x="5112933" y="3963833"/>
            <a:ext cx="7078800" cy="252800"/>
          </a:xfrm>
          <a:prstGeom prst="rect">
            <a:avLst/>
          </a:prstGeom>
          <a:solidFill>
            <a:srgbClr val="57C3BB"/>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marL="0" lvl="0" indent="0" rtl="0">
              <a:spcBef>
                <a:spcPts val="0"/>
              </a:spcBef>
              <a:spcAft>
                <a:spcPts val="0"/>
              </a:spcAft>
              <a:buNone/>
            </a:pPr>
            <a:endParaRPr sz="2400" b="0" i="0" dirty="0">
              <a:latin typeface="Roboto Light" panose="02000000000000000000" pitchFamily="2" charset="0"/>
              <a:ea typeface="Roboto Light" panose="02000000000000000000" pitchFamily="2" charset="0"/>
            </a:endParaRPr>
          </a:p>
        </p:txBody>
      </p:sp>
      <p:sp>
        <p:nvSpPr>
          <p:cNvPr id="14" name="Shape 14"/>
          <p:cNvSpPr txBox="1">
            <a:spLocks noGrp="1"/>
          </p:cNvSpPr>
          <p:nvPr>
            <p:ph type="title"/>
          </p:nvPr>
        </p:nvSpPr>
        <p:spPr>
          <a:xfrm>
            <a:off x="5266133" y="2773667"/>
            <a:ext cx="6772400" cy="1049600"/>
          </a:xfrm>
          <a:prstGeom prst="rect">
            <a:avLst/>
          </a:prstGeom>
        </p:spPr>
        <p:txBody>
          <a:bodyPr spcFirstLastPara="1" wrap="square" lIns="91425" tIns="91425" rIns="91425" bIns="91425" anchor="t" anchorCtr="0"/>
          <a:lstStyle>
            <a:lvl1pPr lvl="0" rtl="0">
              <a:spcBef>
                <a:spcPts val="0"/>
              </a:spcBef>
              <a:spcAft>
                <a:spcPts val="0"/>
              </a:spcAft>
              <a:buNone/>
              <a:defRPr sz="3200" b="1" i="0">
                <a:solidFill>
                  <a:schemeClr val="bg1"/>
                </a:solidFill>
                <a:latin typeface="Roboto" panose="02000000000000000000" pitchFamily="2" charset="0"/>
                <a:ea typeface="Roboto" panose="02000000000000000000" pitchFamily="2" charset="0"/>
              </a:defRPr>
            </a:lvl1pPr>
            <a:lvl2pPr lvl="1" rtl="0">
              <a:spcBef>
                <a:spcPts val="0"/>
              </a:spcBef>
              <a:spcAft>
                <a:spcPts val="0"/>
              </a:spcAft>
              <a:buNone/>
              <a:defRPr sz="3200"/>
            </a:lvl2pPr>
            <a:lvl3pPr lvl="2" rtl="0">
              <a:spcBef>
                <a:spcPts val="0"/>
              </a:spcBef>
              <a:spcAft>
                <a:spcPts val="0"/>
              </a:spcAft>
              <a:buNone/>
              <a:defRPr sz="3200"/>
            </a:lvl3pPr>
            <a:lvl4pPr lvl="3" rtl="0">
              <a:spcBef>
                <a:spcPts val="0"/>
              </a:spcBef>
              <a:spcAft>
                <a:spcPts val="0"/>
              </a:spcAft>
              <a:buNone/>
              <a:defRPr sz="3200"/>
            </a:lvl4pPr>
            <a:lvl5pPr lvl="4" rtl="0">
              <a:spcBef>
                <a:spcPts val="0"/>
              </a:spcBef>
              <a:spcAft>
                <a:spcPts val="0"/>
              </a:spcAft>
              <a:buNone/>
              <a:defRPr sz="3200"/>
            </a:lvl5pPr>
            <a:lvl6pPr lvl="5" rtl="0">
              <a:spcBef>
                <a:spcPts val="0"/>
              </a:spcBef>
              <a:spcAft>
                <a:spcPts val="0"/>
              </a:spcAft>
              <a:buNone/>
              <a:defRPr sz="3200"/>
            </a:lvl6pPr>
            <a:lvl7pPr lvl="6" rtl="0">
              <a:spcBef>
                <a:spcPts val="0"/>
              </a:spcBef>
              <a:spcAft>
                <a:spcPts val="0"/>
              </a:spcAft>
              <a:buNone/>
              <a:defRPr sz="3200"/>
            </a:lvl7pPr>
            <a:lvl8pPr lvl="7" rtl="0">
              <a:spcBef>
                <a:spcPts val="0"/>
              </a:spcBef>
              <a:spcAft>
                <a:spcPts val="0"/>
              </a:spcAft>
              <a:buNone/>
              <a:defRPr sz="3200"/>
            </a:lvl8pPr>
            <a:lvl9pPr lvl="8" rtl="0">
              <a:spcBef>
                <a:spcPts val="0"/>
              </a:spcBef>
              <a:spcAft>
                <a:spcPts val="0"/>
              </a:spcAft>
              <a:buNone/>
              <a:defRPr sz="3200"/>
            </a:lvl9pPr>
          </a:lstStyle>
          <a:p>
            <a:endParaRPr dirty="0"/>
          </a:p>
        </p:txBody>
      </p:sp>
      <p:sp>
        <p:nvSpPr>
          <p:cNvPr id="2" name="Slide Number Placeholder 1">
            <a:extLst>
              <a:ext uri="{FF2B5EF4-FFF2-40B4-BE49-F238E27FC236}">
                <a16:creationId xmlns:a16="http://schemas.microsoft.com/office/drawing/2014/main" id="{D29ED1C1-B2FD-D64C-9C8A-38100445DDBD}"/>
              </a:ext>
            </a:extLst>
          </p:cNvPr>
          <p:cNvSpPr>
            <a:spLocks noGrp="1"/>
          </p:cNvSpPr>
          <p:nvPr>
            <p:ph type="sldNum" sz="quarter" idx="10"/>
          </p:nvPr>
        </p:nvSpPr>
        <p:spPr/>
        <p:txBody>
          <a:bodyPr/>
          <a:lstStyle/>
          <a:p>
            <a:fld id="{565FF4AD-F72F-4441-9E76-C6994CAD1112}" type="slidenum">
              <a:rPr lang="en-US" smtClean="0"/>
              <a:t>‹Nº›</a:t>
            </a:fld>
            <a:endParaRPr lang="en-US"/>
          </a:p>
        </p:txBody>
      </p:sp>
    </p:spTree>
    <p:extLst>
      <p:ext uri="{BB962C8B-B14F-4D97-AF65-F5344CB8AC3E}">
        <p14:creationId xmlns:p14="http://schemas.microsoft.com/office/powerpoint/2010/main" val="2134607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imagenes">
    <p:spTree>
      <p:nvGrpSpPr>
        <p:cNvPr id="1" name="Shape 64"/>
        <p:cNvGrpSpPr/>
        <p:nvPr/>
      </p:nvGrpSpPr>
      <p:grpSpPr>
        <a:xfrm>
          <a:off x="0" y="0"/>
          <a:ext cx="0" cy="0"/>
          <a:chOff x="0" y="0"/>
          <a:chExt cx="0" cy="0"/>
        </a:xfrm>
      </p:grpSpPr>
      <p:sp>
        <p:nvSpPr>
          <p:cNvPr id="70" name="Shape 70"/>
          <p:cNvSpPr txBox="1">
            <a:spLocks noGrp="1"/>
          </p:cNvSpPr>
          <p:nvPr>
            <p:ph type="title"/>
          </p:nvPr>
        </p:nvSpPr>
        <p:spPr>
          <a:xfrm>
            <a:off x="612352" y="373867"/>
            <a:ext cx="9450600" cy="679600"/>
          </a:xfrm>
          <a:prstGeom prst="rect">
            <a:avLst/>
          </a:prstGeom>
        </p:spPr>
        <p:txBody>
          <a:bodyPr spcFirstLastPara="1" wrap="square" lIns="91425" tIns="91425" rIns="91425" bIns="91425" anchor="t" anchorCtr="0"/>
          <a:lstStyle>
            <a:lvl1pPr lvl="0" rtl="0">
              <a:spcBef>
                <a:spcPts val="0"/>
              </a:spcBef>
              <a:spcAft>
                <a:spcPts val="0"/>
              </a:spcAft>
              <a:buNone/>
              <a:defRPr sz="3200" b="1" i="0">
                <a:solidFill>
                  <a:schemeClr val="bg1"/>
                </a:solidFill>
                <a:latin typeface="Roboto" panose="02000000000000000000" pitchFamily="2" charset="0"/>
                <a:ea typeface="Roboto" panose="02000000000000000000" pitchFamily="2" charset="0"/>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dirty="0"/>
          </a:p>
        </p:txBody>
      </p:sp>
      <p:sp>
        <p:nvSpPr>
          <p:cNvPr id="71" name="Shape 71"/>
          <p:cNvSpPr txBox="1">
            <a:spLocks noGrp="1"/>
          </p:cNvSpPr>
          <p:nvPr>
            <p:ph type="subTitle" idx="1"/>
          </p:nvPr>
        </p:nvSpPr>
        <p:spPr>
          <a:xfrm>
            <a:off x="612467" y="4473167"/>
            <a:ext cx="3335200" cy="437600"/>
          </a:xfrm>
          <a:prstGeom prst="rect">
            <a:avLst/>
          </a:prstGeom>
        </p:spPr>
        <p:txBody>
          <a:bodyPr spcFirstLastPara="1" wrap="square" lIns="91425" tIns="91425" rIns="91425" bIns="91425" anchor="t" anchorCtr="0"/>
          <a:lstStyle>
            <a:lvl1pPr lvl="0" algn="r" rtl="0">
              <a:spcBef>
                <a:spcPts val="0"/>
              </a:spcBef>
              <a:spcAft>
                <a:spcPts val="0"/>
              </a:spcAft>
              <a:buNone/>
              <a:defRPr sz="2667" b="0" i="0">
                <a:solidFill>
                  <a:srgbClr val="FFFFFF"/>
                </a:solidFill>
                <a:latin typeface="Roboto Light" panose="02000000000000000000" pitchFamily="2" charset="0"/>
                <a:ea typeface="Roboto Light" panose="02000000000000000000" pitchFamily="2" charset="0"/>
                <a:cs typeface="Roboto Light" panose="02000000000000000000" pitchFamily="2" charset="0"/>
                <a:sym typeface="Montserrat Light"/>
              </a:defRPr>
            </a:lvl1pPr>
            <a:lvl2pPr lvl="1" algn="r" rtl="0">
              <a:spcBef>
                <a:spcPts val="2133"/>
              </a:spcBef>
              <a:spcAft>
                <a:spcPts val="0"/>
              </a:spcAft>
              <a:buNone/>
              <a:defRPr sz="1867" b="0">
                <a:solidFill>
                  <a:srgbClr val="FFFFFF"/>
                </a:solidFill>
                <a:latin typeface="Montserrat Light"/>
                <a:ea typeface="Montserrat Light"/>
                <a:cs typeface="Montserrat Light"/>
                <a:sym typeface="Montserrat Light"/>
              </a:defRPr>
            </a:lvl2pPr>
            <a:lvl3pPr lvl="2" algn="r" rtl="0">
              <a:spcBef>
                <a:spcPts val="2133"/>
              </a:spcBef>
              <a:spcAft>
                <a:spcPts val="0"/>
              </a:spcAft>
              <a:buNone/>
              <a:defRPr sz="1867" b="0">
                <a:solidFill>
                  <a:srgbClr val="FFFFFF"/>
                </a:solidFill>
                <a:latin typeface="Montserrat Light"/>
                <a:ea typeface="Montserrat Light"/>
                <a:cs typeface="Montserrat Light"/>
                <a:sym typeface="Montserrat Light"/>
              </a:defRPr>
            </a:lvl3pPr>
            <a:lvl4pPr lvl="3" algn="r" rtl="0">
              <a:spcBef>
                <a:spcPts val="2133"/>
              </a:spcBef>
              <a:spcAft>
                <a:spcPts val="0"/>
              </a:spcAft>
              <a:buNone/>
              <a:defRPr sz="1867" b="0">
                <a:solidFill>
                  <a:srgbClr val="FFFFFF"/>
                </a:solidFill>
                <a:latin typeface="Montserrat Light"/>
                <a:ea typeface="Montserrat Light"/>
                <a:cs typeface="Montserrat Light"/>
                <a:sym typeface="Montserrat Light"/>
              </a:defRPr>
            </a:lvl4pPr>
            <a:lvl5pPr lvl="4" algn="r" rtl="0">
              <a:spcBef>
                <a:spcPts val="2133"/>
              </a:spcBef>
              <a:spcAft>
                <a:spcPts val="0"/>
              </a:spcAft>
              <a:buNone/>
              <a:defRPr sz="1867" b="0">
                <a:solidFill>
                  <a:srgbClr val="FFFFFF"/>
                </a:solidFill>
                <a:latin typeface="Montserrat Light"/>
                <a:ea typeface="Montserrat Light"/>
                <a:cs typeface="Montserrat Light"/>
                <a:sym typeface="Montserrat Light"/>
              </a:defRPr>
            </a:lvl5pPr>
            <a:lvl6pPr lvl="5" algn="r" rtl="0">
              <a:spcBef>
                <a:spcPts val="2133"/>
              </a:spcBef>
              <a:spcAft>
                <a:spcPts val="0"/>
              </a:spcAft>
              <a:buNone/>
              <a:defRPr sz="1867" b="0">
                <a:solidFill>
                  <a:srgbClr val="FFFFFF"/>
                </a:solidFill>
                <a:latin typeface="Montserrat Light"/>
                <a:ea typeface="Montserrat Light"/>
                <a:cs typeface="Montserrat Light"/>
                <a:sym typeface="Montserrat Light"/>
              </a:defRPr>
            </a:lvl6pPr>
            <a:lvl7pPr lvl="6" algn="r" rtl="0">
              <a:spcBef>
                <a:spcPts val="2133"/>
              </a:spcBef>
              <a:spcAft>
                <a:spcPts val="0"/>
              </a:spcAft>
              <a:buNone/>
              <a:defRPr sz="1867" b="0">
                <a:solidFill>
                  <a:srgbClr val="FFFFFF"/>
                </a:solidFill>
                <a:latin typeface="Montserrat Light"/>
                <a:ea typeface="Montserrat Light"/>
                <a:cs typeface="Montserrat Light"/>
                <a:sym typeface="Montserrat Light"/>
              </a:defRPr>
            </a:lvl7pPr>
            <a:lvl8pPr lvl="7" algn="r" rtl="0">
              <a:spcBef>
                <a:spcPts val="2133"/>
              </a:spcBef>
              <a:spcAft>
                <a:spcPts val="0"/>
              </a:spcAft>
              <a:buNone/>
              <a:defRPr sz="1867" b="0">
                <a:solidFill>
                  <a:srgbClr val="FFFFFF"/>
                </a:solidFill>
                <a:latin typeface="Montserrat Light"/>
                <a:ea typeface="Montserrat Light"/>
                <a:cs typeface="Montserrat Light"/>
                <a:sym typeface="Montserrat Light"/>
              </a:defRPr>
            </a:lvl8pPr>
            <a:lvl9pPr lvl="8" algn="r" rtl="0">
              <a:spcBef>
                <a:spcPts val="2133"/>
              </a:spcBef>
              <a:spcAft>
                <a:spcPts val="2133"/>
              </a:spcAft>
              <a:buNone/>
              <a:defRPr sz="1867" b="0">
                <a:solidFill>
                  <a:srgbClr val="FFFFFF"/>
                </a:solidFill>
                <a:latin typeface="Montserrat Light"/>
                <a:ea typeface="Montserrat Light"/>
                <a:cs typeface="Montserrat Light"/>
                <a:sym typeface="Montserrat Light"/>
              </a:defRPr>
            </a:lvl9pPr>
          </a:lstStyle>
          <a:p>
            <a:endParaRPr dirty="0"/>
          </a:p>
        </p:txBody>
      </p:sp>
      <p:sp>
        <p:nvSpPr>
          <p:cNvPr id="72" name="Shape 72"/>
          <p:cNvSpPr txBox="1">
            <a:spLocks noGrp="1"/>
          </p:cNvSpPr>
          <p:nvPr>
            <p:ph type="subTitle" idx="2"/>
          </p:nvPr>
        </p:nvSpPr>
        <p:spPr>
          <a:xfrm>
            <a:off x="4428400" y="4473167"/>
            <a:ext cx="3335200" cy="437600"/>
          </a:xfrm>
          <a:prstGeom prst="rect">
            <a:avLst/>
          </a:prstGeom>
        </p:spPr>
        <p:txBody>
          <a:bodyPr spcFirstLastPara="1" wrap="square" lIns="91425" tIns="91425" rIns="91425" bIns="91425" anchor="t" anchorCtr="0"/>
          <a:lstStyle>
            <a:lvl1pPr lvl="0" algn="r" rtl="0">
              <a:spcBef>
                <a:spcPts val="0"/>
              </a:spcBef>
              <a:spcAft>
                <a:spcPts val="0"/>
              </a:spcAft>
              <a:buNone/>
              <a:defRPr sz="2667" b="0" i="0">
                <a:solidFill>
                  <a:srgbClr val="FFFFFF"/>
                </a:solidFill>
                <a:latin typeface="Roboto Light" panose="02000000000000000000" pitchFamily="2" charset="0"/>
                <a:ea typeface="Roboto Light" panose="02000000000000000000" pitchFamily="2" charset="0"/>
                <a:cs typeface="Roboto Light" panose="02000000000000000000" pitchFamily="2" charset="0"/>
                <a:sym typeface="Montserrat Light"/>
              </a:defRPr>
            </a:lvl1pPr>
            <a:lvl2pPr lvl="1" algn="r" rtl="0">
              <a:spcBef>
                <a:spcPts val="2133"/>
              </a:spcBef>
              <a:spcAft>
                <a:spcPts val="0"/>
              </a:spcAft>
              <a:buNone/>
              <a:defRPr sz="1867" b="0">
                <a:solidFill>
                  <a:srgbClr val="FFFFFF"/>
                </a:solidFill>
                <a:latin typeface="Montserrat Light"/>
                <a:ea typeface="Montserrat Light"/>
                <a:cs typeface="Montserrat Light"/>
                <a:sym typeface="Montserrat Light"/>
              </a:defRPr>
            </a:lvl2pPr>
            <a:lvl3pPr lvl="2" algn="r" rtl="0">
              <a:spcBef>
                <a:spcPts val="2133"/>
              </a:spcBef>
              <a:spcAft>
                <a:spcPts val="0"/>
              </a:spcAft>
              <a:buNone/>
              <a:defRPr sz="1867" b="0">
                <a:solidFill>
                  <a:srgbClr val="FFFFFF"/>
                </a:solidFill>
                <a:latin typeface="Montserrat Light"/>
                <a:ea typeface="Montserrat Light"/>
                <a:cs typeface="Montserrat Light"/>
                <a:sym typeface="Montserrat Light"/>
              </a:defRPr>
            </a:lvl3pPr>
            <a:lvl4pPr lvl="3" algn="r" rtl="0">
              <a:spcBef>
                <a:spcPts val="2133"/>
              </a:spcBef>
              <a:spcAft>
                <a:spcPts val="0"/>
              </a:spcAft>
              <a:buNone/>
              <a:defRPr sz="1867" b="0">
                <a:solidFill>
                  <a:srgbClr val="FFFFFF"/>
                </a:solidFill>
                <a:latin typeface="Montserrat Light"/>
                <a:ea typeface="Montserrat Light"/>
                <a:cs typeface="Montserrat Light"/>
                <a:sym typeface="Montserrat Light"/>
              </a:defRPr>
            </a:lvl4pPr>
            <a:lvl5pPr lvl="4" algn="r" rtl="0">
              <a:spcBef>
                <a:spcPts val="2133"/>
              </a:spcBef>
              <a:spcAft>
                <a:spcPts val="0"/>
              </a:spcAft>
              <a:buNone/>
              <a:defRPr sz="1867" b="0">
                <a:solidFill>
                  <a:srgbClr val="FFFFFF"/>
                </a:solidFill>
                <a:latin typeface="Montserrat Light"/>
                <a:ea typeface="Montserrat Light"/>
                <a:cs typeface="Montserrat Light"/>
                <a:sym typeface="Montserrat Light"/>
              </a:defRPr>
            </a:lvl5pPr>
            <a:lvl6pPr lvl="5" algn="r" rtl="0">
              <a:spcBef>
                <a:spcPts val="2133"/>
              </a:spcBef>
              <a:spcAft>
                <a:spcPts val="0"/>
              </a:spcAft>
              <a:buNone/>
              <a:defRPr sz="1867" b="0">
                <a:solidFill>
                  <a:srgbClr val="FFFFFF"/>
                </a:solidFill>
                <a:latin typeface="Montserrat Light"/>
                <a:ea typeface="Montserrat Light"/>
                <a:cs typeface="Montserrat Light"/>
                <a:sym typeface="Montserrat Light"/>
              </a:defRPr>
            </a:lvl6pPr>
            <a:lvl7pPr lvl="6" algn="r" rtl="0">
              <a:spcBef>
                <a:spcPts val="2133"/>
              </a:spcBef>
              <a:spcAft>
                <a:spcPts val="0"/>
              </a:spcAft>
              <a:buNone/>
              <a:defRPr sz="1867" b="0">
                <a:solidFill>
                  <a:srgbClr val="FFFFFF"/>
                </a:solidFill>
                <a:latin typeface="Montserrat Light"/>
                <a:ea typeface="Montserrat Light"/>
                <a:cs typeface="Montserrat Light"/>
                <a:sym typeface="Montserrat Light"/>
              </a:defRPr>
            </a:lvl7pPr>
            <a:lvl8pPr lvl="7" algn="r" rtl="0">
              <a:spcBef>
                <a:spcPts val="2133"/>
              </a:spcBef>
              <a:spcAft>
                <a:spcPts val="0"/>
              </a:spcAft>
              <a:buNone/>
              <a:defRPr sz="1867" b="0">
                <a:solidFill>
                  <a:srgbClr val="FFFFFF"/>
                </a:solidFill>
                <a:latin typeface="Montserrat Light"/>
                <a:ea typeface="Montserrat Light"/>
                <a:cs typeface="Montserrat Light"/>
                <a:sym typeface="Montserrat Light"/>
              </a:defRPr>
            </a:lvl8pPr>
            <a:lvl9pPr lvl="8" algn="r" rtl="0">
              <a:spcBef>
                <a:spcPts val="2133"/>
              </a:spcBef>
              <a:spcAft>
                <a:spcPts val="2133"/>
              </a:spcAft>
              <a:buNone/>
              <a:defRPr sz="1867" b="0">
                <a:solidFill>
                  <a:srgbClr val="FFFFFF"/>
                </a:solidFill>
                <a:latin typeface="Montserrat Light"/>
                <a:ea typeface="Montserrat Light"/>
                <a:cs typeface="Montserrat Light"/>
                <a:sym typeface="Montserrat Light"/>
              </a:defRPr>
            </a:lvl9pPr>
          </a:lstStyle>
          <a:p>
            <a:endParaRPr/>
          </a:p>
        </p:txBody>
      </p:sp>
      <p:sp>
        <p:nvSpPr>
          <p:cNvPr id="73" name="Shape 73"/>
          <p:cNvSpPr txBox="1">
            <a:spLocks noGrp="1"/>
          </p:cNvSpPr>
          <p:nvPr>
            <p:ph type="subTitle" idx="3"/>
          </p:nvPr>
        </p:nvSpPr>
        <p:spPr>
          <a:xfrm>
            <a:off x="8244300" y="4473167"/>
            <a:ext cx="3335200" cy="437600"/>
          </a:xfrm>
          <a:prstGeom prst="rect">
            <a:avLst/>
          </a:prstGeom>
        </p:spPr>
        <p:txBody>
          <a:bodyPr spcFirstLastPara="1" wrap="square" lIns="91425" tIns="91425" rIns="91425" bIns="91425" anchor="t" anchorCtr="0"/>
          <a:lstStyle>
            <a:lvl1pPr lvl="0" algn="r" rtl="0">
              <a:spcBef>
                <a:spcPts val="0"/>
              </a:spcBef>
              <a:spcAft>
                <a:spcPts val="0"/>
              </a:spcAft>
              <a:buNone/>
              <a:defRPr sz="2667" b="0" i="0">
                <a:solidFill>
                  <a:srgbClr val="FFFFFF"/>
                </a:solidFill>
                <a:latin typeface="Roboto Light" panose="02000000000000000000" pitchFamily="2" charset="0"/>
                <a:ea typeface="Roboto Light" panose="02000000000000000000" pitchFamily="2" charset="0"/>
                <a:cs typeface="Roboto Light" panose="02000000000000000000" pitchFamily="2" charset="0"/>
                <a:sym typeface="Montserrat Light"/>
              </a:defRPr>
            </a:lvl1pPr>
            <a:lvl2pPr lvl="1" algn="r" rtl="0">
              <a:spcBef>
                <a:spcPts val="2133"/>
              </a:spcBef>
              <a:spcAft>
                <a:spcPts val="0"/>
              </a:spcAft>
              <a:buNone/>
              <a:defRPr sz="1867" b="0">
                <a:solidFill>
                  <a:srgbClr val="FFFFFF"/>
                </a:solidFill>
                <a:latin typeface="Montserrat Light"/>
                <a:ea typeface="Montserrat Light"/>
                <a:cs typeface="Montserrat Light"/>
                <a:sym typeface="Montserrat Light"/>
              </a:defRPr>
            </a:lvl2pPr>
            <a:lvl3pPr lvl="2" algn="r" rtl="0">
              <a:spcBef>
                <a:spcPts val="2133"/>
              </a:spcBef>
              <a:spcAft>
                <a:spcPts val="0"/>
              </a:spcAft>
              <a:buNone/>
              <a:defRPr sz="1867" b="0">
                <a:solidFill>
                  <a:srgbClr val="FFFFFF"/>
                </a:solidFill>
                <a:latin typeface="Montserrat Light"/>
                <a:ea typeface="Montserrat Light"/>
                <a:cs typeface="Montserrat Light"/>
                <a:sym typeface="Montserrat Light"/>
              </a:defRPr>
            </a:lvl3pPr>
            <a:lvl4pPr lvl="3" algn="r" rtl="0">
              <a:spcBef>
                <a:spcPts val="2133"/>
              </a:spcBef>
              <a:spcAft>
                <a:spcPts val="0"/>
              </a:spcAft>
              <a:buNone/>
              <a:defRPr sz="1867" b="0">
                <a:solidFill>
                  <a:srgbClr val="FFFFFF"/>
                </a:solidFill>
                <a:latin typeface="Montserrat Light"/>
                <a:ea typeface="Montserrat Light"/>
                <a:cs typeface="Montserrat Light"/>
                <a:sym typeface="Montserrat Light"/>
              </a:defRPr>
            </a:lvl4pPr>
            <a:lvl5pPr lvl="4" algn="r" rtl="0">
              <a:spcBef>
                <a:spcPts val="2133"/>
              </a:spcBef>
              <a:spcAft>
                <a:spcPts val="0"/>
              </a:spcAft>
              <a:buNone/>
              <a:defRPr sz="1867" b="0">
                <a:solidFill>
                  <a:srgbClr val="FFFFFF"/>
                </a:solidFill>
                <a:latin typeface="Montserrat Light"/>
                <a:ea typeface="Montserrat Light"/>
                <a:cs typeface="Montserrat Light"/>
                <a:sym typeface="Montserrat Light"/>
              </a:defRPr>
            </a:lvl5pPr>
            <a:lvl6pPr lvl="5" algn="r" rtl="0">
              <a:spcBef>
                <a:spcPts val="2133"/>
              </a:spcBef>
              <a:spcAft>
                <a:spcPts val="0"/>
              </a:spcAft>
              <a:buNone/>
              <a:defRPr sz="1867" b="0">
                <a:solidFill>
                  <a:srgbClr val="FFFFFF"/>
                </a:solidFill>
                <a:latin typeface="Montserrat Light"/>
                <a:ea typeface="Montserrat Light"/>
                <a:cs typeface="Montserrat Light"/>
                <a:sym typeface="Montserrat Light"/>
              </a:defRPr>
            </a:lvl6pPr>
            <a:lvl7pPr lvl="6" algn="r" rtl="0">
              <a:spcBef>
                <a:spcPts val="2133"/>
              </a:spcBef>
              <a:spcAft>
                <a:spcPts val="0"/>
              </a:spcAft>
              <a:buNone/>
              <a:defRPr sz="1867" b="0">
                <a:solidFill>
                  <a:srgbClr val="FFFFFF"/>
                </a:solidFill>
                <a:latin typeface="Montserrat Light"/>
                <a:ea typeface="Montserrat Light"/>
                <a:cs typeface="Montserrat Light"/>
                <a:sym typeface="Montserrat Light"/>
              </a:defRPr>
            </a:lvl7pPr>
            <a:lvl8pPr lvl="7" algn="r" rtl="0">
              <a:spcBef>
                <a:spcPts val="2133"/>
              </a:spcBef>
              <a:spcAft>
                <a:spcPts val="0"/>
              </a:spcAft>
              <a:buNone/>
              <a:defRPr sz="1867" b="0">
                <a:solidFill>
                  <a:srgbClr val="FFFFFF"/>
                </a:solidFill>
                <a:latin typeface="Montserrat Light"/>
                <a:ea typeface="Montserrat Light"/>
                <a:cs typeface="Montserrat Light"/>
                <a:sym typeface="Montserrat Light"/>
              </a:defRPr>
            </a:lvl8pPr>
            <a:lvl9pPr lvl="8" algn="r" rtl="0">
              <a:spcBef>
                <a:spcPts val="2133"/>
              </a:spcBef>
              <a:spcAft>
                <a:spcPts val="2133"/>
              </a:spcAft>
              <a:buNone/>
              <a:defRPr sz="1867" b="0">
                <a:solidFill>
                  <a:srgbClr val="FFFFFF"/>
                </a:solidFill>
                <a:latin typeface="Montserrat Light"/>
                <a:ea typeface="Montserrat Light"/>
                <a:cs typeface="Montserrat Light"/>
                <a:sym typeface="Montserrat Light"/>
              </a:defRPr>
            </a:lvl9pPr>
          </a:lstStyle>
          <a:p>
            <a:endParaRPr/>
          </a:p>
        </p:txBody>
      </p:sp>
      <p:sp>
        <p:nvSpPr>
          <p:cNvPr id="3" name="Picture Placeholder 2">
            <a:extLst>
              <a:ext uri="{FF2B5EF4-FFF2-40B4-BE49-F238E27FC236}">
                <a16:creationId xmlns:a16="http://schemas.microsoft.com/office/drawing/2014/main" id="{293598D6-745C-8441-A897-25A09CD43435}"/>
              </a:ext>
            </a:extLst>
          </p:cNvPr>
          <p:cNvSpPr>
            <a:spLocks noGrp="1"/>
          </p:cNvSpPr>
          <p:nvPr>
            <p:ph type="pic" sz="quarter" idx="10"/>
          </p:nvPr>
        </p:nvSpPr>
        <p:spPr>
          <a:xfrm>
            <a:off x="612774" y="2384846"/>
            <a:ext cx="3334767" cy="2088305"/>
          </a:xfrm>
        </p:spPr>
        <p:txBody>
          <a:bodyPr/>
          <a:lstStyle/>
          <a:p>
            <a:endParaRPr lang="en-US" dirty="0"/>
          </a:p>
        </p:txBody>
      </p:sp>
      <p:sp>
        <p:nvSpPr>
          <p:cNvPr id="11" name="Picture Placeholder 2">
            <a:extLst>
              <a:ext uri="{FF2B5EF4-FFF2-40B4-BE49-F238E27FC236}">
                <a16:creationId xmlns:a16="http://schemas.microsoft.com/office/drawing/2014/main" id="{6E848027-8629-0D4D-A51E-1DDE539A53D5}"/>
              </a:ext>
            </a:extLst>
          </p:cNvPr>
          <p:cNvSpPr>
            <a:spLocks noGrp="1"/>
          </p:cNvSpPr>
          <p:nvPr>
            <p:ph type="pic" sz="quarter" idx="11"/>
          </p:nvPr>
        </p:nvSpPr>
        <p:spPr>
          <a:xfrm>
            <a:off x="4428241" y="2384845"/>
            <a:ext cx="3334767" cy="2088305"/>
          </a:xfrm>
        </p:spPr>
        <p:txBody>
          <a:bodyPr/>
          <a:lstStyle/>
          <a:p>
            <a:endParaRPr lang="en-US" dirty="0"/>
          </a:p>
        </p:txBody>
      </p:sp>
      <p:sp>
        <p:nvSpPr>
          <p:cNvPr id="12" name="Picture Placeholder 2">
            <a:extLst>
              <a:ext uri="{FF2B5EF4-FFF2-40B4-BE49-F238E27FC236}">
                <a16:creationId xmlns:a16="http://schemas.microsoft.com/office/drawing/2014/main" id="{5013A2B7-3288-C147-980B-D284CC65B5F1}"/>
              </a:ext>
            </a:extLst>
          </p:cNvPr>
          <p:cNvSpPr>
            <a:spLocks noGrp="1"/>
          </p:cNvSpPr>
          <p:nvPr>
            <p:ph type="pic" sz="quarter" idx="12"/>
          </p:nvPr>
        </p:nvSpPr>
        <p:spPr>
          <a:xfrm>
            <a:off x="8244733" y="2384845"/>
            <a:ext cx="3334767" cy="2088305"/>
          </a:xfrm>
        </p:spPr>
        <p:txBody>
          <a:bodyPr/>
          <a:lstStyle/>
          <a:p>
            <a:endParaRPr lang="en-US" dirty="0"/>
          </a:p>
        </p:txBody>
      </p:sp>
      <p:sp>
        <p:nvSpPr>
          <p:cNvPr id="2" name="Slide Number Placeholder 1">
            <a:extLst>
              <a:ext uri="{FF2B5EF4-FFF2-40B4-BE49-F238E27FC236}">
                <a16:creationId xmlns:a16="http://schemas.microsoft.com/office/drawing/2014/main" id="{3CB6CF69-8D33-8E45-B5FF-58DD4FB4827A}"/>
              </a:ext>
            </a:extLst>
          </p:cNvPr>
          <p:cNvSpPr>
            <a:spLocks noGrp="1"/>
          </p:cNvSpPr>
          <p:nvPr>
            <p:ph type="sldNum" sz="quarter" idx="13"/>
          </p:nvPr>
        </p:nvSpPr>
        <p:spPr/>
        <p:txBody>
          <a:bodyPr/>
          <a:lstStyle/>
          <a:p>
            <a:fld id="{565FF4AD-F72F-4441-9E76-C6994CAD1112}" type="slidenum">
              <a:rPr lang="en-US" smtClean="0"/>
              <a:t>‹Nº›</a:t>
            </a:fld>
            <a:endParaRPr lang="en-US"/>
          </a:p>
        </p:txBody>
      </p:sp>
    </p:spTree>
    <p:extLst>
      <p:ext uri="{BB962C8B-B14F-4D97-AF65-F5344CB8AC3E}">
        <p14:creationId xmlns:p14="http://schemas.microsoft.com/office/powerpoint/2010/main" val="2835640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imagenes 1">
    <p:spTree>
      <p:nvGrpSpPr>
        <p:cNvPr id="1" name="Shape 74"/>
        <p:cNvGrpSpPr/>
        <p:nvPr/>
      </p:nvGrpSpPr>
      <p:grpSpPr>
        <a:xfrm>
          <a:off x="0" y="0"/>
          <a:ext cx="0" cy="0"/>
          <a:chOff x="0" y="0"/>
          <a:chExt cx="0" cy="0"/>
        </a:xfrm>
      </p:grpSpPr>
      <p:sp>
        <p:nvSpPr>
          <p:cNvPr id="80" name="Shape 80"/>
          <p:cNvSpPr txBox="1">
            <a:spLocks noGrp="1"/>
          </p:cNvSpPr>
          <p:nvPr>
            <p:ph type="title"/>
          </p:nvPr>
        </p:nvSpPr>
        <p:spPr>
          <a:xfrm>
            <a:off x="512067" y="838900"/>
            <a:ext cx="9486107" cy="700000"/>
          </a:xfrm>
          <a:prstGeom prst="rect">
            <a:avLst/>
          </a:prstGeom>
        </p:spPr>
        <p:txBody>
          <a:bodyPr spcFirstLastPara="1" wrap="square" lIns="91425" tIns="91425" rIns="91425" bIns="91425" anchor="b" anchorCtr="0"/>
          <a:lstStyle>
            <a:lvl1pPr lvl="0" rtl="0">
              <a:spcBef>
                <a:spcPts val="0"/>
              </a:spcBef>
              <a:spcAft>
                <a:spcPts val="0"/>
              </a:spcAft>
              <a:buNone/>
              <a:defRPr sz="3200" b="1" i="0">
                <a:solidFill>
                  <a:schemeClr val="bg1"/>
                </a:solidFill>
                <a:latin typeface="Roboto" panose="02000000000000000000" pitchFamily="2" charset="0"/>
                <a:ea typeface="Roboto" panose="02000000000000000000" pitchFamily="2" charset="0"/>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dirty="0"/>
          </a:p>
        </p:txBody>
      </p:sp>
      <p:sp>
        <p:nvSpPr>
          <p:cNvPr id="3" name="Picture Placeholder 2">
            <a:extLst>
              <a:ext uri="{FF2B5EF4-FFF2-40B4-BE49-F238E27FC236}">
                <a16:creationId xmlns:a16="http://schemas.microsoft.com/office/drawing/2014/main" id="{CDC68EBE-364E-4D4D-A52B-A4DBFA58F4FA}"/>
              </a:ext>
            </a:extLst>
          </p:cNvPr>
          <p:cNvSpPr>
            <a:spLocks noGrp="1"/>
          </p:cNvSpPr>
          <p:nvPr>
            <p:ph type="pic" sz="quarter" idx="10"/>
          </p:nvPr>
        </p:nvSpPr>
        <p:spPr>
          <a:xfrm>
            <a:off x="512067" y="1538858"/>
            <a:ext cx="6619875" cy="4105275"/>
          </a:xfrm>
        </p:spPr>
        <p:txBody>
          <a:bodyPr/>
          <a:lstStyle/>
          <a:p>
            <a:endParaRPr lang="en-US"/>
          </a:p>
        </p:txBody>
      </p:sp>
      <p:sp>
        <p:nvSpPr>
          <p:cNvPr id="9" name="Picture Placeholder 2">
            <a:extLst>
              <a:ext uri="{FF2B5EF4-FFF2-40B4-BE49-F238E27FC236}">
                <a16:creationId xmlns:a16="http://schemas.microsoft.com/office/drawing/2014/main" id="{077F0A6A-CAA7-4344-A8FC-ADC55AC943B0}"/>
              </a:ext>
            </a:extLst>
          </p:cNvPr>
          <p:cNvSpPr>
            <a:spLocks noGrp="1"/>
          </p:cNvSpPr>
          <p:nvPr>
            <p:ph type="pic" sz="quarter" idx="11"/>
          </p:nvPr>
        </p:nvSpPr>
        <p:spPr>
          <a:xfrm>
            <a:off x="7316230" y="1538858"/>
            <a:ext cx="4363537" cy="2706021"/>
          </a:xfrm>
        </p:spPr>
        <p:txBody>
          <a:bodyPr/>
          <a:lstStyle/>
          <a:p>
            <a:endParaRPr lang="en-US"/>
          </a:p>
        </p:txBody>
      </p:sp>
      <p:sp>
        <p:nvSpPr>
          <p:cNvPr id="10" name="Picture Placeholder 2">
            <a:extLst>
              <a:ext uri="{FF2B5EF4-FFF2-40B4-BE49-F238E27FC236}">
                <a16:creationId xmlns:a16="http://schemas.microsoft.com/office/drawing/2014/main" id="{3DD7F541-7DE7-954F-9E77-B98C18CD8188}"/>
              </a:ext>
            </a:extLst>
          </p:cNvPr>
          <p:cNvSpPr>
            <a:spLocks noGrp="1"/>
          </p:cNvSpPr>
          <p:nvPr>
            <p:ph type="pic" sz="quarter" idx="12"/>
          </p:nvPr>
        </p:nvSpPr>
        <p:spPr>
          <a:xfrm>
            <a:off x="7316230" y="4422280"/>
            <a:ext cx="1970274" cy="1221853"/>
          </a:xfrm>
        </p:spPr>
        <p:txBody>
          <a:bodyPr/>
          <a:lstStyle/>
          <a:p>
            <a:endParaRPr lang="en-US"/>
          </a:p>
        </p:txBody>
      </p:sp>
      <p:sp>
        <p:nvSpPr>
          <p:cNvPr id="11" name="Picture Placeholder 2">
            <a:extLst>
              <a:ext uri="{FF2B5EF4-FFF2-40B4-BE49-F238E27FC236}">
                <a16:creationId xmlns:a16="http://schemas.microsoft.com/office/drawing/2014/main" id="{2733AC6A-C370-E943-9D00-42D618D170F6}"/>
              </a:ext>
            </a:extLst>
          </p:cNvPr>
          <p:cNvSpPr>
            <a:spLocks noGrp="1"/>
          </p:cNvSpPr>
          <p:nvPr>
            <p:ph type="pic" sz="quarter" idx="13"/>
          </p:nvPr>
        </p:nvSpPr>
        <p:spPr>
          <a:xfrm>
            <a:off x="9709493" y="4422280"/>
            <a:ext cx="1970274" cy="1221853"/>
          </a:xfrm>
        </p:spPr>
        <p:txBody>
          <a:bodyPr/>
          <a:lstStyle/>
          <a:p>
            <a:endParaRPr lang="en-US"/>
          </a:p>
        </p:txBody>
      </p:sp>
      <p:sp>
        <p:nvSpPr>
          <p:cNvPr id="2" name="Slide Number Placeholder 1">
            <a:extLst>
              <a:ext uri="{FF2B5EF4-FFF2-40B4-BE49-F238E27FC236}">
                <a16:creationId xmlns:a16="http://schemas.microsoft.com/office/drawing/2014/main" id="{74AE24A0-264A-5A45-A2D2-4F829E8B9269}"/>
              </a:ext>
            </a:extLst>
          </p:cNvPr>
          <p:cNvSpPr>
            <a:spLocks noGrp="1"/>
          </p:cNvSpPr>
          <p:nvPr>
            <p:ph type="sldNum" sz="quarter" idx="14"/>
          </p:nvPr>
        </p:nvSpPr>
        <p:spPr/>
        <p:txBody>
          <a:bodyPr/>
          <a:lstStyle/>
          <a:p>
            <a:fld id="{565FF4AD-F72F-4441-9E76-C6994CAD1112}" type="slidenum">
              <a:rPr lang="en-US" smtClean="0"/>
              <a:t>‹Nº›</a:t>
            </a:fld>
            <a:endParaRPr lang="en-US"/>
          </a:p>
        </p:txBody>
      </p:sp>
    </p:spTree>
    <p:extLst>
      <p:ext uri="{BB962C8B-B14F-4D97-AF65-F5344CB8AC3E}">
        <p14:creationId xmlns:p14="http://schemas.microsoft.com/office/powerpoint/2010/main" val="29199441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ulo, descripción y 1 imagen">
    <p:spTree>
      <p:nvGrpSpPr>
        <p:cNvPr id="1" name="Shape 82"/>
        <p:cNvGrpSpPr/>
        <p:nvPr/>
      </p:nvGrpSpPr>
      <p:grpSpPr>
        <a:xfrm>
          <a:off x="0" y="0"/>
          <a:ext cx="0" cy="0"/>
          <a:chOff x="0" y="0"/>
          <a:chExt cx="0" cy="0"/>
        </a:xfrm>
      </p:grpSpPr>
      <p:sp>
        <p:nvSpPr>
          <p:cNvPr id="83" name="Shape 83"/>
          <p:cNvSpPr txBox="1">
            <a:spLocks noGrp="1"/>
          </p:cNvSpPr>
          <p:nvPr>
            <p:ph type="body" idx="1"/>
          </p:nvPr>
        </p:nvSpPr>
        <p:spPr>
          <a:xfrm>
            <a:off x="480133" y="1658251"/>
            <a:ext cx="4973200" cy="4663600"/>
          </a:xfrm>
          <a:prstGeom prst="rect">
            <a:avLst/>
          </a:prstGeom>
        </p:spPr>
        <p:txBody>
          <a:bodyPr spcFirstLastPara="1" wrap="square" lIns="91425" tIns="91425" rIns="91425" bIns="91425" anchor="t" anchorCtr="0"/>
          <a:lstStyle>
            <a:lvl1pPr marL="609585" lvl="0" indent="-507987" rtl="0">
              <a:spcBef>
                <a:spcPts val="0"/>
              </a:spcBef>
              <a:spcAft>
                <a:spcPts val="0"/>
              </a:spcAft>
              <a:buSzPts val="2400"/>
              <a:buChar char="●"/>
              <a:defRPr sz="2667" b="0" i="0">
                <a:solidFill>
                  <a:schemeClr val="bg1"/>
                </a:solidFill>
                <a:latin typeface="Roboto Light" panose="02000000000000000000" pitchFamily="2" charset="0"/>
                <a:ea typeface="Roboto Light" panose="02000000000000000000" pitchFamily="2" charset="0"/>
              </a:defRPr>
            </a:lvl1pPr>
            <a:lvl2pPr marL="1219170" lvl="1" indent="-457189" rtl="0">
              <a:spcBef>
                <a:spcPts val="2133"/>
              </a:spcBef>
              <a:spcAft>
                <a:spcPts val="0"/>
              </a:spcAft>
              <a:buSzPts val="18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dirty="0"/>
          </a:p>
        </p:txBody>
      </p:sp>
      <p:sp>
        <p:nvSpPr>
          <p:cNvPr id="84" name="Shape 84"/>
          <p:cNvSpPr/>
          <p:nvPr userDrawn="1"/>
        </p:nvSpPr>
        <p:spPr>
          <a:xfrm>
            <a:off x="6107100" y="-167"/>
            <a:ext cx="6084800" cy="6858000"/>
          </a:xfrm>
          <a:prstGeom prst="rect">
            <a:avLst/>
          </a:prstGeom>
          <a:solidFill>
            <a:schemeClr val="lt2"/>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marL="0" lvl="0" indent="0">
              <a:spcBef>
                <a:spcPts val="0"/>
              </a:spcBef>
              <a:spcAft>
                <a:spcPts val="0"/>
              </a:spcAft>
              <a:buNone/>
            </a:pPr>
            <a:endParaRPr sz="2400" b="0" i="0" dirty="0">
              <a:latin typeface="Roboto Light" panose="02000000000000000000" pitchFamily="2" charset="0"/>
              <a:ea typeface="Roboto Light" panose="02000000000000000000" pitchFamily="2" charset="0"/>
            </a:endParaRPr>
          </a:p>
        </p:txBody>
      </p:sp>
      <p:sp>
        <p:nvSpPr>
          <p:cNvPr id="88" name="Shape 88"/>
          <p:cNvSpPr txBox="1">
            <a:spLocks noGrp="1"/>
          </p:cNvSpPr>
          <p:nvPr>
            <p:ph type="title"/>
          </p:nvPr>
        </p:nvSpPr>
        <p:spPr>
          <a:xfrm>
            <a:off x="480133" y="373867"/>
            <a:ext cx="3746453" cy="671184"/>
          </a:xfrm>
          <a:prstGeom prst="rect">
            <a:avLst/>
          </a:prstGeom>
        </p:spPr>
        <p:txBody>
          <a:bodyPr spcFirstLastPara="1" wrap="square" lIns="91425" tIns="91425" rIns="91425" bIns="91425" anchor="t" anchorCtr="0"/>
          <a:lstStyle>
            <a:lvl1pPr lvl="0" rtl="0">
              <a:spcBef>
                <a:spcPts val="0"/>
              </a:spcBef>
              <a:spcAft>
                <a:spcPts val="0"/>
              </a:spcAft>
              <a:buNone/>
              <a:defRPr sz="3200" b="1" i="0">
                <a:solidFill>
                  <a:schemeClr val="bg1"/>
                </a:solidFill>
                <a:latin typeface="Roboto" panose="02000000000000000000" pitchFamily="2" charset="0"/>
                <a:ea typeface="Roboto" panose="02000000000000000000" pitchFamily="2" charset="0"/>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dirty="0"/>
          </a:p>
        </p:txBody>
      </p:sp>
      <p:sp>
        <p:nvSpPr>
          <p:cNvPr id="89" name="Shape 89"/>
          <p:cNvSpPr txBox="1">
            <a:spLocks noGrp="1"/>
          </p:cNvSpPr>
          <p:nvPr>
            <p:ph type="subTitle" idx="2"/>
          </p:nvPr>
        </p:nvSpPr>
        <p:spPr>
          <a:xfrm>
            <a:off x="480133" y="1045051"/>
            <a:ext cx="4973200" cy="613200"/>
          </a:xfrm>
          <a:prstGeom prst="rect">
            <a:avLst/>
          </a:prstGeom>
        </p:spPr>
        <p:txBody>
          <a:bodyPr spcFirstLastPara="1" wrap="square" lIns="91425" tIns="91425" rIns="91425" bIns="91425" anchor="t" anchorCtr="0"/>
          <a:lstStyle>
            <a:lvl1pPr lvl="0" rtl="0">
              <a:spcBef>
                <a:spcPts val="0"/>
              </a:spcBef>
              <a:spcAft>
                <a:spcPts val="0"/>
              </a:spcAft>
              <a:buNone/>
              <a:defRPr sz="2667" b="0" i="0">
                <a:solidFill>
                  <a:srgbClr val="FFFFFF"/>
                </a:solidFill>
                <a:latin typeface="Roboto Light" panose="02000000000000000000" pitchFamily="2" charset="0"/>
                <a:ea typeface="Roboto Light" panose="02000000000000000000" pitchFamily="2" charset="0"/>
                <a:cs typeface="Roboto Light" panose="02000000000000000000" pitchFamily="2" charset="0"/>
                <a:sym typeface="Montserrat"/>
              </a:defRPr>
            </a:lvl1pPr>
            <a:lvl2pPr lvl="1" rtl="0">
              <a:spcBef>
                <a:spcPts val="2133"/>
              </a:spcBef>
              <a:spcAft>
                <a:spcPts val="0"/>
              </a:spcAft>
              <a:buNone/>
              <a:defRPr sz="3200" b="0">
                <a:solidFill>
                  <a:srgbClr val="FFFFFF"/>
                </a:solidFill>
                <a:latin typeface="Montserrat"/>
                <a:ea typeface="Montserrat"/>
                <a:cs typeface="Montserrat"/>
                <a:sym typeface="Montserrat"/>
              </a:defRPr>
            </a:lvl2pPr>
            <a:lvl3pPr lvl="2" rtl="0">
              <a:spcBef>
                <a:spcPts val="2133"/>
              </a:spcBef>
              <a:spcAft>
                <a:spcPts val="0"/>
              </a:spcAft>
              <a:buNone/>
              <a:defRPr sz="3200" b="0">
                <a:solidFill>
                  <a:srgbClr val="FFFFFF"/>
                </a:solidFill>
                <a:latin typeface="Montserrat"/>
                <a:ea typeface="Montserrat"/>
                <a:cs typeface="Montserrat"/>
                <a:sym typeface="Montserrat"/>
              </a:defRPr>
            </a:lvl3pPr>
            <a:lvl4pPr lvl="3" rtl="0">
              <a:spcBef>
                <a:spcPts val="2133"/>
              </a:spcBef>
              <a:spcAft>
                <a:spcPts val="0"/>
              </a:spcAft>
              <a:buNone/>
              <a:defRPr sz="3200" b="0">
                <a:solidFill>
                  <a:srgbClr val="FFFFFF"/>
                </a:solidFill>
                <a:latin typeface="Montserrat"/>
                <a:ea typeface="Montserrat"/>
                <a:cs typeface="Montserrat"/>
                <a:sym typeface="Montserrat"/>
              </a:defRPr>
            </a:lvl4pPr>
            <a:lvl5pPr lvl="4" rtl="0">
              <a:spcBef>
                <a:spcPts val="2133"/>
              </a:spcBef>
              <a:spcAft>
                <a:spcPts val="0"/>
              </a:spcAft>
              <a:buNone/>
              <a:defRPr sz="3200" b="0">
                <a:solidFill>
                  <a:srgbClr val="FFFFFF"/>
                </a:solidFill>
                <a:latin typeface="Montserrat"/>
                <a:ea typeface="Montserrat"/>
                <a:cs typeface="Montserrat"/>
                <a:sym typeface="Montserrat"/>
              </a:defRPr>
            </a:lvl5pPr>
            <a:lvl6pPr lvl="5" rtl="0">
              <a:spcBef>
                <a:spcPts val="2133"/>
              </a:spcBef>
              <a:spcAft>
                <a:spcPts val="0"/>
              </a:spcAft>
              <a:buNone/>
              <a:defRPr sz="3200" b="0">
                <a:solidFill>
                  <a:srgbClr val="FFFFFF"/>
                </a:solidFill>
                <a:latin typeface="Montserrat"/>
                <a:ea typeface="Montserrat"/>
                <a:cs typeface="Montserrat"/>
                <a:sym typeface="Montserrat"/>
              </a:defRPr>
            </a:lvl6pPr>
            <a:lvl7pPr lvl="6" rtl="0">
              <a:spcBef>
                <a:spcPts val="2133"/>
              </a:spcBef>
              <a:spcAft>
                <a:spcPts val="0"/>
              </a:spcAft>
              <a:buNone/>
              <a:defRPr sz="3200" b="0">
                <a:solidFill>
                  <a:srgbClr val="FFFFFF"/>
                </a:solidFill>
                <a:latin typeface="Montserrat"/>
                <a:ea typeface="Montserrat"/>
                <a:cs typeface="Montserrat"/>
                <a:sym typeface="Montserrat"/>
              </a:defRPr>
            </a:lvl7pPr>
            <a:lvl8pPr lvl="7" rtl="0">
              <a:spcBef>
                <a:spcPts val="2133"/>
              </a:spcBef>
              <a:spcAft>
                <a:spcPts val="0"/>
              </a:spcAft>
              <a:buNone/>
              <a:defRPr sz="3200" b="0">
                <a:solidFill>
                  <a:srgbClr val="FFFFFF"/>
                </a:solidFill>
                <a:latin typeface="Montserrat"/>
                <a:ea typeface="Montserrat"/>
                <a:cs typeface="Montserrat"/>
                <a:sym typeface="Montserrat"/>
              </a:defRPr>
            </a:lvl8pPr>
            <a:lvl9pPr lvl="8" rtl="0">
              <a:spcBef>
                <a:spcPts val="2133"/>
              </a:spcBef>
              <a:spcAft>
                <a:spcPts val="2133"/>
              </a:spcAft>
              <a:buNone/>
              <a:defRPr sz="3200" b="0">
                <a:solidFill>
                  <a:srgbClr val="FFFFFF"/>
                </a:solidFill>
                <a:latin typeface="Montserrat"/>
                <a:ea typeface="Montserrat"/>
                <a:cs typeface="Montserrat"/>
                <a:sym typeface="Montserrat"/>
              </a:defRPr>
            </a:lvl9pPr>
          </a:lstStyle>
          <a:p>
            <a:endParaRPr dirty="0"/>
          </a:p>
        </p:txBody>
      </p:sp>
      <p:sp>
        <p:nvSpPr>
          <p:cNvPr id="3" name="Picture Placeholder 2">
            <a:extLst>
              <a:ext uri="{FF2B5EF4-FFF2-40B4-BE49-F238E27FC236}">
                <a16:creationId xmlns:a16="http://schemas.microsoft.com/office/drawing/2014/main" id="{D37875DF-E47A-DC4F-889E-B81BDE8E548F}"/>
              </a:ext>
            </a:extLst>
          </p:cNvPr>
          <p:cNvSpPr>
            <a:spLocks noGrp="1"/>
          </p:cNvSpPr>
          <p:nvPr>
            <p:ph type="pic" sz="quarter" idx="10"/>
          </p:nvPr>
        </p:nvSpPr>
        <p:spPr>
          <a:xfrm>
            <a:off x="6180875" y="1858795"/>
            <a:ext cx="5937250" cy="3140075"/>
          </a:xfrm>
        </p:spPr>
        <p:txBody>
          <a:bodyPr/>
          <a:lstStyle/>
          <a:p>
            <a:endParaRPr lang="en-US"/>
          </a:p>
        </p:txBody>
      </p:sp>
      <p:sp>
        <p:nvSpPr>
          <p:cNvPr id="2" name="Slide Number Placeholder 1">
            <a:extLst>
              <a:ext uri="{FF2B5EF4-FFF2-40B4-BE49-F238E27FC236}">
                <a16:creationId xmlns:a16="http://schemas.microsoft.com/office/drawing/2014/main" id="{D02C566F-D9D4-D141-91D3-F962377F0EF7}"/>
              </a:ext>
            </a:extLst>
          </p:cNvPr>
          <p:cNvSpPr>
            <a:spLocks noGrp="1"/>
          </p:cNvSpPr>
          <p:nvPr>
            <p:ph type="sldNum" sz="quarter" idx="11"/>
          </p:nvPr>
        </p:nvSpPr>
        <p:spPr/>
        <p:txBody>
          <a:bodyPr/>
          <a:lstStyle/>
          <a:p>
            <a:fld id="{565FF4AD-F72F-4441-9E76-C6994CAD1112}" type="slidenum">
              <a:rPr lang="en-US" smtClean="0"/>
              <a:t>‹Nº›</a:t>
            </a:fld>
            <a:endParaRPr lang="en-US"/>
          </a:p>
        </p:txBody>
      </p:sp>
    </p:spTree>
    <p:extLst>
      <p:ext uri="{BB962C8B-B14F-4D97-AF65-F5344CB8AC3E}">
        <p14:creationId xmlns:p14="http://schemas.microsoft.com/office/powerpoint/2010/main" val="26721389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 imagen grande">
    <p:spTree>
      <p:nvGrpSpPr>
        <p:cNvPr id="1" name="Shape 90"/>
        <p:cNvGrpSpPr/>
        <p:nvPr/>
      </p:nvGrpSpPr>
      <p:grpSpPr>
        <a:xfrm>
          <a:off x="0" y="0"/>
          <a:ext cx="0" cy="0"/>
          <a:chOff x="0" y="0"/>
          <a:chExt cx="0" cy="0"/>
        </a:xfrm>
      </p:grpSpPr>
      <p:sp>
        <p:nvSpPr>
          <p:cNvPr id="92" name="Shape 92"/>
          <p:cNvSpPr/>
          <p:nvPr/>
        </p:nvSpPr>
        <p:spPr>
          <a:xfrm>
            <a:off x="0" y="0"/>
            <a:ext cx="10386951" cy="717600"/>
          </a:xfrm>
          <a:prstGeom prst="rect">
            <a:avLst/>
          </a:prstGeom>
          <a:solidFill>
            <a:srgbClr val="57C3BB"/>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marL="0" lvl="0" indent="0">
              <a:spcBef>
                <a:spcPts val="0"/>
              </a:spcBef>
              <a:spcAft>
                <a:spcPts val="0"/>
              </a:spcAft>
              <a:buNone/>
            </a:pPr>
            <a:endParaRPr sz="2400" b="0" i="0" dirty="0">
              <a:latin typeface="Roboto Light" panose="02000000000000000000" pitchFamily="2" charset="0"/>
              <a:ea typeface="Roboto Light" panose="02000000000000000000" pitchFamily="2" charset="0"/>
            </a:endParaRPr>
          </a:p>
        </p:txBody>
      </p:sp>
      <p:sp>
        <p:nvSpPr>
          <p:cNvPr id="94" name="Shape 94"/>
          <p:cNvSpPr txBox="1">
            <a:spLocks noGrp="1"/>
          </p:cNvSpPr>
          <p:nvPr>
            <p:ph type="title"/>
          </p:nvPr>
        </p:nvSpPr>
        <p:spPr>
          <a:xfrm>
            <a:off x="225268" y="41000"/>
            <a:ext cx="6094800" cy="620800"/>
          </a:xfrm>
          <a:prstGeom prst="rect">
            <a:avLst/>
          </a:prstGeom>
        </p:spPr>
        <p:txBody>
          <a:bodyPr spcFirstLastPara="1" wrap="square" lIns="91425" tIns="91425" rIns="91425" bIns="91425" anchor="t" anchorCtr="0"/>
          <a:lstStyle>
            <a:lvl1pPr lvl="0" rtl="0">
              <a:spcBef>
                <a:spcPts val="0"/>
              </a:spcBef>
              <a:spcAft>
                <a:spcPts val="0"/>
              </a:spcAft>
              <a:buNone/>
              <a:defRPr sz="3200" b="1" i="0">
                <a:solidFill>
                  <a:schemeClr val="bg1"/>
                </a:solidFill>
                <a:latin typeface="Roboto" panose="02000000000000000000" pitchFamily="2" charset="0"/>
                <a:ea typeface="Roboto" panose="02000000000000000000" pitchFamily="2" charset="0"/>
              </a:defRPr>
            </a:lvl1pPr>
            <a:lvl2pPr lvl="1" rtl="0">
              <a:spcBef>
                <a:spcPts val="0"/>
              </a:spcBef>
              <a:spcAft>
                <a:spcPts val="0"/>
              </a:spcAft>
              <a:buNone/>
              <a:defRPr sz="3200"/>
            </a:lvl2pPr>
            <a:lvl3pPr lvl="2" rtl="0">
              <a:spcBef>
                <a:spcPts val="0"/>
              </a:spcBef>
              <a:spcAft>
                <a:spcPts val="0"/>
              </a:spcAft>
              <a:buNone/>
              <a:defRPr sz="3200"/>
            </a:lvl3pPr>
            <a:lvl4pPr lvl="3" rtl="0">
              <a:spcBef>
                <a:spcPts val="0"/>
              </a:spcBef>
              <a:spcAft>
                <a:spcPts val="0"/>
              </a:spcAft>
              <a:buNone/>
              <a:defRPr sz="3200"/>
            </a:lvl4pPr>
            <a:lvl5pPr lvl="4" rtl="0">
              <a:spcBef>
                <a:spcPts val="0"/>
              </a:spcBef>
              <a:spcAft>
                <a:spcPts val="0"/>
              </a:spcAft>
              <a:buNone/>
              <a:defRPr sz="3200"/>
            </a:lvl5pPr>
            <a:lvl6pPr lvl="5" rtl="0">
              <a:spcBef>
                <a:spcPts val="0"/>
              </a:spcBef>
              <a:spcAft>
                <a:spcPts val="0"/>
              </a:spcAft>
              <a:buNone/>
              <a:defRPr sz="3200"/>
            </a:lvl6pPr>
            <a:lvl7pPr lvl="6" rtl="0">
              <a:spcBef>
                <a:spcPts val="0"/>
              </a:spcBef>
              <a:spcAft>
                <a:spcPts val="0"/>
              </a:spcAft>
              <a:buNone/>
              <a:defRPr sz="3200"/>
            </a:lvl7pPr>
            <a:lvl8pPr lvl="7" rtl="0">
              <a:spcBef>
                <a:spcPts val="0"/>
              </a:spcBef>
              <a:spcAft>
                <a:spcPts val="0"/>
              </a:spcAft>
              <a:buNone/>
              <a:defRPr sz="3200"/>
            </a:lvl8pPr>
            <a:lvl9pPr lvl="8" rtl="0">
              <a:spcBef>
                <a:spcPts val="0"/>
              </a:spcBef>
              <a:spcAft>
                <a:spcPts val="0"/>
              </a:spcAft>
              <a:buNone/>
              <a:defRPr sz="3200"/>
            </a:lvl9pPr>
          </a:lstStyle>
          <a:p>
            <a:endParaRPr dirty="0"/>
          </a:p>
        </p:txBody>
      </p:sp>
      <p:sp>
        <p:nvSpPr>
          <p:cNvPr id="3" name="Picture Placeholder 2">
            <a:extLst>
              <a:ext uri="{FF2B5EF4-FFF2-40B4-BE49-F238E27FC236}">
                <a16:creationId xmlns:a16="http://schemas.microsoft.com/office/drawing/2014/main" id="{15F8C9AA-44F7-9044-82B3-E4BE942416D4}"/>
              </a:ext>
            </a:extLst>
          </p:cNvPr>
          <p:cNvSpPr>
            <a:spLocks noGrp="1"/>
          </p:cNvSpPr>
          <p:nvPr>
            <p:ph type="pic" sz="quarter" idx="10"/>
          </p:nvPr>
        </p:nvSpPr>
        <p:spPr>
          <a:xfrm>
            <a:off x="0" y="0"/>
            <a:ext cx="12192000" cy="6858000"/>
          </a:xfrm>
        </p:spPr>
        <p:txBody>
          <a:bodyPr/>
          <a:lstStyle/>
          <a:p>
            <a:endParaRPr lang="en-US"/>
          </a:p>
        </p:txBody>
      </p:sp>
      <p:sp>
        <p:nvSpPr>
          <p:cNvPr id="2" name="Slide Number Placeholder 1">
            <a:extLst>
              <a:ext uri="{FF2B5EF4-FFF2-40B4-BE49-F238E27FC236}">
                <a16:creationId xmlns:a16="http://schemas.microsoft.com/office/drawing/2014/main" id="{B0778F98-4029-0441-93CB-A22C6BB0091C}"/>
              </a:ext>
            </a:extLst>
          </p:cNvPr>
          <p:cNvSpPr>
            <a:spLocks noGrp="1"/>
          </p:cNvSpPr>
          <p:nvPr>
            <p:ph type="sldNum" sz="quarter" idx="11"/>
          </p:nvPr>
        </p:nvSpPr>
        <p:spPr/>
        <p:txBody>
          <a:bodyPr/>
          <a:lstStyle/>
          <a:p>
            <a:fld id="{565FF4AD-F72F-4441-9E76-C6994CAD1112}" type="slidenum">
              <a:rPr lang="en-US" smtClean="0"/>
              <a:t>‹Nº›</a:t>
            </a:fld>
            <a:endParaRPr lang="en-US"/>
          </a:p>
        </p:txBody>
      </p:sp>
    </p:spTree>
    <p:extLst>
      <p:ext uri="{BB962C8B-B14F-4D97-AF65-F5344CB8AC3E}">
        <p14:creationId xmlns:p14="http://schemas.microsoft.com/office/powerpoint/2010/main" val="25002921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ig number">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415600" y="1578133"/>
            <a:ext cx="11360800" cy="26180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b" anchorCtr="0"/>
          <a:lstStyle>
            <a:lvl1pPr lvl="0" algn="ctr">
              <a:spcBef>
                <a:spcPts val="0"/>
              </a:spcBef>
              <a:spcAft>
                <a:spcPts val="0"/>
              </a:spcAft>
              <a:buSzPts val="12000"/>
              <a:buNone/>
              <a:defRPr sz="16000" b="1" i="0">
                <a:solidFill>
                  <a:schemeClr val="bg1"/>
                </a:solidFill>
                <a:latin typeface="Roboto" panose="02000000000000000000" pitchFamily="2" charset="0"/>
                <a:ea typeface="Roboto" panose="02000000000000000000" pitchFamily="2" charset="0"/>
              </a:defRPr>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endParaRPr dirty="0"/>
          </a:p>
        </p:txBody>
      </p:sp>
      <p:sp>
        <p:nvSpPr>
          <p:cNvPr id="99" name="Shape 99"/>
          <p:cNvSpPr txBox="1">
            <a:spLocks noGrp="1"/>
          </p:cNvSpPr>
          <p:nvPr>
            <p:ph type="subTitle" idx="1"/>
          </p:nvPr>
        </p:nvSpPr>
        <p:spPr>
          <a:xfrm>
            <a:off x="3868600" y="3769033"/>
            <a:ext cx="4454800" cy="427200"/>
          </a:xfrm>
          <a:prstGeom prst="rect">
            <a:avLst/>
          </a:prstGeom>
        </p:spPr>
        <p:txBody>
          <a:bodyPr spcFirstLastPara="1" wrap="square" lIns="91425" tIns="91425" rIns="91425" bIns="91425" anchor="t" anchorCtr="0"/>
          <a:lstStyle>
            <a:lvl1pPr lvl="0" algn="ctr" rtl="0">
              <a:spcBef>
                <a:spcPts val="0"/>
              </a:spcBef>
              <a:spcAft>
                <a:spcPts val="0"/>
              </a:spcAft>
              <a:buNone/>
              <a:defRPr sz="2667" b="0" i="0">
                <a:solidFill>
                  <a:srgbClr val="FFFFFF"/>
                </a:solidFill>
                <a:latin typeface="Roboto Light" panose="02000000000000000000" pitchFamily="2" charset="0"/>
                <a:ea typeface="Roboto Light" panose="02000000000000000000" pitchFamily="2" charset="0"/>
                <a:cs typeface="Roboto Light" panose="02000000000000000000" pitchFamily="2" charset="0"/>
                <a:sym typeface="Montserrat Light"/>
              </a:defRPr>
            </a:lvl1pPr>
            <a:lvl2pPr lvl="1" algn="ctr" rtl="0">
              <a:spcBef>
                <a:spcPts val="2133"/>
              </a:spcBef>
              <a:spcAft>
                <a:spcPts val="0"/>
              </a:spcAft>
              <a:buNone/>
              <a:defRPr sz="1867" b="0">
                <a:solidFill>
                  <a:srgbClr val="FFFFFF"/>
                </a:solidFill>
                <a:latin typeface="Montserrat Light"/>
                <a:ea typeface="Montserrat Light"/>
                <a:cs typeface="Montserrat Light"/>
                <a:sym typeface="Montserrat Light"/>
              </a:defRPr>
            </a:lvl2pPr>
            <a:lvl3pPr lvl="2" algn="ctr" rtl="0">
              <a:spcBef>
                <a:spcPts val="2133"/>
              </a:spcBef>
              <a:spcAft>
                <a:spcPts val="0"/>
              </a:spcAft>
              <a:buNone/>
              <a:defRPr sz="1867" b="0">
                <a:solidFill>
                  <a:srgbClr val="FFFFFF"/>
                </a:solidFill>
                <a:latin typeface="Montserrat Light"/>
                <a:ea typeface="Montserrat Light"/>
                <a:cs typeface="Montserrat Light"/>
                <a:sym typeface="Montserrat Light"/>
              </a:defRPr>
            </a:lvl3pPr>
            <a:lvl4pPr lvl="3" algn="ctr" rtl="0">
              <a:spcBef>
                <a:spcPts val="2133"/>
              </a:spcBef>
              <a:spcAft>
                <a:spcPts val="0"/>
              </a:spcAft>
              <a:buNone/>
              <a:defRPr sz="1867" b="0">
                <a:solidFill>
                  <a:srgbClr val="FFFFFF"/>
                </a:solidFill>
                <a:latin typeface="Montserrat Light"/>
                <a:ea typeface="Montserrat Light"/>
                <a:cs typeface="Montserrat Light"/>
                <a:sym typeface="Montserrat Light"/>
              </a:defRPr>
            </a:lvl4pPr>
            <a:lvl5pPr lvl="4" algn="ctr" rtl="0">
              <a:spcBef>
                <a:spcPts val="2133"/>
              </a:spcBef>
              <a:spcAft>
                <a:spcPts val="0"/>
              </a:spcAft>
              <a:buNone/>
              <a:defRPr sz="1867" b="0">
                <a:solidFill>
                  <a:srgbClr val="FFFFFF"/>
                </a:solidFill>
                <a:latin typeface="Montserrat Light"/>
                <a:ea typeface="Montserrat Light"/>
                <a:cs typeface="Montserrat Light"/>
                <a:sym typeface="Montserrat Light"/>
              </a:defRPr>
            </a:lvl5pPr>
            <a:lvl6pPr lvl="5" algn="ctr" rtl="0">
              <a:spcBef>
                <a:spcPts val="2133"/>
              </a:spcBef>
              <a:spcAft>
                <a:spcPts val="0"/>
              </a:spcAft>
              <a:buNone/>
              <a:defRPr sz="1867" b="0">
                <a:solidFill>
                  <a:srgbClr val="FFFFFF"/>
                </a:solidFill>
                <a:latin typeface="Montserrat Light"/>
                <a:ea typeface="Montserrat Light"/>
                <a:cs typeface="Montserrat Light"/>
                <a:sym typeface="Montserrat Light"/>
              </a:defRPr>
            </a:lvl6pPr>
            <a:lvl7pPr lvl="6" algn="ctr" rtl="0">
              <a:spcBef>
                <a:spcPts val="2133"/>
              </a:spcBef>
              <a:spcAft>
                <a:spcPts val="0"/>
              </a:spcAft>
              <a:buNone/>
              <a:defRPr sz="1867" b="0">
                <a:solidFill>
                  <a:srgbClr val="FFFFFF"/>
                </a:solidFill>
                <a:latin typeface="Montserrat Light"/>
                <a:ea typeface="Montserrat Light"/>
                <a:cs typeface="Montserrat Light"/>
                <a:sym typeface="Montserrat Light"/>
              </a:defRPr>
            </a:lvl7pPr>
            <a:lvl8pPr lvl="7" algn="ctr" rtl="0">
              <a:spcBef>
                <a:spcPts val="2133"/>
              </a:spcBef>
              <a:spcAft>
                <a:spcPts val="0"/>
              </a:spcAft>
              <a:buNone/>
              <a:defRPr sz="1867" b="0">
                <a:solidFill>
                  <a:srgbClr val="FFFFFF"/>
                </a:solidFill>
                <a:latin typeface="Montserrat Light"/>
                <a:ea typeface="Montserrat Light"/>
                <a:cs typeface="Montserrat Light"/>
                <a:sym typeface="Montserrat Light"/>
              </a:defRPr>
            </a:lvl8pPr>
            <a:lvl9pPr lvl="8" algn="ctr" rtl="0">
              <a:spcBef>
                <a:spcPts val="2133"/>
              </a:spcBef>
              <a:spcAft>
                <a:spcPts val="2133"/>
              </a:spcAft>
              <a:buNone/>
              <a:defRPr sz="1867" b="0">
                <a:solidFill>
                  <a:srgbClr val="FFFFFF"/>
                </a:solidFill>
                <a:latin typeface="Montserrat Light"/>
                <a:ea typeface="Montserrat Light"/>
                <a:cs typeface="Montserrat Light"/>
                <a:sym typeface="Montserrat Light"/>
              </a:defRPr>
            </a:lvl9pPr>
          </a:lstStyle>
          <a:p>
            <a:endParaRPr dirty="0"/>
          </a:p>
        </p:txBody>
      </p:sp>
      <p:sp>
        <p:nvSpPr>
          <p:cNvPr id="2" name="Slide Number Placeholder 1">
            <a:extLst>
              <a:ext uri="{FF2B5EF4-FFF2-40B4-BE49-F238E27FC236}">
                <a16:creationId xmlns:a16="http://schemas.microsoft.com/office/drawing/2014/main" id="{3B72412F-0B27-944B-8ADE-130C0F9468E8}"/>
              </a:ext>
            </a:extLst>
          </p:cNvPr>
          <p:cNvSpPr>
            <a:spLocks noGrp="1"/>
          </p:cNvSpPr>
          <p:nvPr>
            <p:ph type="sldNum" sz="quarter" idx="10"/>
          </p:nvPr>
        </p:nvSpPr>
        <p:spPr/>
        <p:txBody>
          <a:bodyPr/>
          <a:lstStyle/>
          <a:p>
            <a:fld id="{565FF4AD-F72F-4441-9E76-C6994CAD1112}" type="slidenum">
              <a:rPr lang="en-US" smtClean="0"/>
              <a:t>‹Nº›</a:t>
            </a:fld>
            <a:endParaRPr lang="en-US"/>
          </a:p>
        </p:txBody>
      </p:sp>
    </p:spTree>
    <p:extLst>
      <p:ext uri="{BB962C8B-B14F-4D97-AF65-F5344CB8AC3E}">
        <p14:creationId xmlns:p14="http://schemas.microsoft.com/office/powerpoint/2010/main" val="2742608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7C8CB1-E7B0-A340-A762-003016826E07}"/>
              </a:ext>
            </a:extLst>
          </p:cNvPr>
          <p:cNvSpPr>
            <a:spLocks noGrp="1"/>
          </p:cNvSpPr>
          <p:nvPr>
            <p:ph type="sldNum" sz="quarter" idx="10"/>
          </p:nvPr>
        </p:nvSpPr>
        <p:spPr/>
        <p:txBody>
          <a:bodyPr/>
          <a:lstStyle/>
          <a:p>
            <a:fld id="{565FF4AD-F72F-4441-9E76-C6994CAD1112}" type="slidenum">
              <a:rPr lang="en-US" smtClean="0"/>
              <a:t>‹Nº›</a:t>
            </a:fld>
            <a:endParaRPr lang="en-US"/>
          </a:p>
        </p:txBody>
      </p:sp>
    </p:spTree>
    <p:extLst>
      <p:ext uri="{BB962C8B-B14F-4D97-AF65-F5344CB8AC3E}">
        <p14:creationId xmlns:p14="http://schemas.microsoft.com/office/powerpoint/2010/main" val="11201872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Titulo principal">
    <p:spTree>
      <p:nvGrpSpPr>
        <p:cNvPr id="1" name="Shape 9"/>
        <p:cNvGrpSpPr/>
        <p:nvPr/>
      </p:nvGrpSpPr>
      <p:grpSpPr>
        <a:xfrm>
          <a:off x="0" y="0"/>
          <a:ext cx="0" cy="0"/>
          <a:chOff x="0" y="0"/>
          <a:chExt cx="0" cy="0"/>
        </a:xfrm>
      </p:grpSpPr>
      <p:pic>
        <p:nvPicPr>
          <p:cNvPr id="9" name="Picture 8">
            <a:extLst>
              <a:ext uri="{FF2B5EF4-FFF2-40B4-BE49-F238E27FC236}">
                <a16:creationId xmlns:a16="http://schemas.microsoft.com/office/drawing/2014/main" id="{17F4302B-33D1-B84A-9A37-BFADC1AC4249}"/>
              </a:ext>
            </a:extLst>
          </p:cNvPr>
          <p:cNvPicPr>
            <a:picLocks noChangeAspect="1"/>
          </p:cNvPicPr>
          <p:nvPr userDrawn="1"/>
        </p:nvPicPr>
        <p:blipFill rotWithShape="1">
          <a:blip r:embed="rId2" cstate="screen">
            <a:alphaModFix amt="20000"/>
            <a:extLst>
              <a:ext uri="{BEBA8EAE-BF5A-486C-A8C5-ECC9F3942E4B}">
                <a14:imgProps xmlns:a14="http://schemas.microsoft.com/office/drawing/2010/main">
                  <a14:imgLayer r:embed="rId3">
                    <a14:imgEffect>
                      <a14:brightnessContrast bright="41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Shape 12"/>
          <p:cNvPicPr preferRelativeResize="0"/>
          <p:nvPr/>
        </p:nvPicPr>
        <p:blipFill rotWithShape="1">
          <a:blip r:embed="rId4" cstate="screen">
            <a:alphaModFix/>
            <a:extLst>
              <a:ext uri="{28A0092B-C50C-407E-A947-70E740481C1C}">
                <a14:useLocalDpi xmlns:a14="http://schemas.microsoft.com/office/drawing/2010/main"/>
              </a:ext>
            </a:extLst>
          </a:blip>
          <a:srcRect l="22685" t="28292" r="21887" b="35519"/>
          <a:stretch/>
        </p:blipFill>
        <p:spPr>
          <a:xfrm>
            <a:off x="3622559" y="1342646"/>
            <a:ext cx="4946879" cy="3318342"/>
          </a:xfrm>
          <a:prstGeom prst="rect">
            <a:avLst/>
          </a:prstGeom>
          <a:noFill/>
          <a:ln>
            <a:noFill/>
          </a:ln>
          <a:effectLst>
            <a:outerShdw blurRad="57150" dist="19050" dir="5400000" algn="bl" rotWithShape="0">
              <a:srgbClr val="000000">
                <a:alpha val="50000"/>
              </a:srgbClr>
            </a:outerShdw>
          </a:effectLst>
        </p:spPr>
      </p:pic>
      <p:sp>
        <p:nvSpPr>
          <p:cNvPr id="5" name="TextBox 4">
            <a:extLst>
              <a:ext uri="{FF2B5EF4-FFF2-40B4-BE49-F238E27FC236}">
                <a16:creationId xmlns:a16="http://schemas.microsoft.com/office/drawing/2014/main" id="{6FE776BA-7C01-334B-98CF-7874F963E6B1}"/>
              </a:ext>
            </a:extLst>
          </p:cNvPr>
          <p:cNvSpPr txBox="1"/>
          <p:nvPr userDrawn="1"/>
        </p:nvSpPr>
        <p:spPr>
          <a:xfrm>
            <a:off x="5295542" y="5954734"/>
            <a:ext cx="1600914" cy="369332"/>
          </a:xfrm>
          <a:prstGeom prst="rect">
            <a:avLst/>
          </a:prstGeom>
          <a:noFill/>
        </p:spPr>
        <p:txBody>
          <a:bodyPr wrap="square" rtlCol="0">
            <a:spAutoFit/>
          </a:bodyPr>
          <a:lstStyle/>
          <a:p>
            <a:pPr algn="ctr"/>
            <a:r>
              <a:rPr lang="es-ES" b="0" i="0" dirty="0" err="1">
                <a:solidFill>
                  <a:schemeClr val="bg1">
                    <a:lumMod val="95000"/>
                  </a:schemeClr>
                </a:solidFill>
                <a:latin typeface="Roboto Light" panose="02000000000000000000" pitchFamily="2" charset="0"/>
                <a:ea typeface="Roboto Light" panose="02000000000000000000" pitchFamily="2" charset="0"/>
              </a:rPr>
              <a:t>timining.com</a:t>
            </a:r>
            <a:endParaRPr lang="en-US" b="0" i="0" dirty="0">
              <a:solidFill>
                <a:schemeClr val="bg1">
                  <a:lumMod val="95000"/>
                </a:schemeClr>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37519636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ulo principal">
    <p:spTree>
      <p:nvGrpSpPr>
        <p:cNvPr id="1" name="Shape 9"/>
        <p:cNvGrpSpPr/>
        <p:nvPr/>
      </p:nvGrpSpPr>
      <p:grpSpPr>
        <a:xfrm>
          <a:off x="0" y="0"/>
          <a:ext cx="0" cy="0"/>
          <a:chOff x="0" y="0"/>
          <a:chExt cx="0" cy="0"/>
        </a:xfrm>
      </p:grpSpPr>
      <p:sp>
        <p:nvSpPr>
          <p:cNvPr id="11" name="Shape 11"/>
          <p:cNvSpPr/>
          <p:nvPr/>
        </p:nvSpPr>
        <p:spPr>
          <a:xfrm>
            <a:off x="5112933" y="2641367"/>
            <a:ext cx="7078800" cy="1451600"/>
          </a:xfrm>
          <a:prstGeom prst="rect">
            <a:avLst/>
          </a:prstGeom>
          <a:solidFill>
            <a:srgbClr val="EEEEEE">
              <a:alpha val="33460"/>
            </a:srgbClr>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marL="0" lvl="0" indent="0">
              <a:spcBef>
                <a:spcPts val="0"/>
              </a:spcBef>
              <a:spcAft>
                <a:spcPts val="0"/>
              </a:spcAft>
              <a:buNone/>
            </a:pPr>
            <a:endParaRPr sz="2400" b="0" i="0" dirty="0">
              <a:latin typeface="Roboto Light" panose="02000000000000000000" pitchFamily="2" charset="0"/>
              <a:ea typeface="Roboto Light" panose="02000000000000000000" pitchFamily="2" charset="0"/>
            </a:endParaRPr>
          </a:p>
        </p:txBody>
      </p:sp>
      <p:pic>
        <p:nvPicPr>
          <p:cNvPr id="12" name="Shape 1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342834" y="2473500"/>
            <a:ext cx="2669780" cy="1743067"/>
          </a:xfrm>
          <a:prstGeom prst="rect">
            <a:avLst/>
          </a:prstGeom>
          <a:noFill/>
          <a:ln>
            <a:noFill/>
          </a:ln>
          <a:effectLst>
            <a:outerShdw blurRad="57150" dist="19050" dir="5400000" algn="bl" rotWithShape="0">
              <a:srgbClr val="000000">
                <a:alpha val="26000"/>
              </a:srgbClr>
            </a:outerShdw>
          </a:effectLst>
        </p:spPr>
      </p:pic>
      <p:sp>
        <p:nvSpPr>
          <p:cNvPr id="13" name="Shape 13"/>
          <p:cNvSpPr/>
          <p:nvPr/>
        </p:nvSpPr>
        <p:spPr>
          <a:xfrm>
            <a:off x="5112933" y="3963833"/>
            <a:ext cx="7078800" cy="252800"/>
          </a:xfrm>
          <a:prstGeom prst="rect">
            <a:avLst/>
          </a:prstGeom>
          <a:solidFill>
            <a:srgbClr val="57C3BB"/>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marL="0" lvl="0" indent="0" rtl="0">
              <a:spcBef>
                <a:spcPts val="0"/>
              </a:spcBef>
              <a:spcAft>
                <a:spcPts val="0"/>
              </a:spcAft>
              <a:buNone/>
            </a:pPr>
            <a:endParaRPr sz="2400" b="0" i="0" dirty="0">
              <a:latin typeface="Roboto Light" panose="02000000000000000000" pitchFamily="2" charset="0"/>
              <a:ea typeface="Roboto Light" panose="02000000000000000000" pitchFamily="2" charset="0"/>
            </a:endParaRPr>
          </a:p>
        </p:txBody>
      </p:sp>
      <p:sp>
        <p:nvSpPr>
          <p:cNvPr id="14" name="Shape 14"/>
          <p:cNvSpPr txBox="1">
            <a:spLocks noGrp="1"/>
          </p:cNvSpPr>
          <p:nvPr>
            <p:ph type="title"/>
          </p:nvPr>
        </p:nvSpPr>
        <p:spPr>
          <a:xfrm>
            <a:off x="5266133" y="2773667"/>
            <a:ext cx="6772400" cy="1049600"/>
          </a:xfrm>
          <a:prstGeom prst="rect">
            <a:avLst/>
          </a:prstGeom>
        </p:spPr>
        <p:txBody>
          <a:bodyPr spcFirstLastPara="1" wrap="square" lIns="91425" tIns="91425" rIns="91425" bIns="91425" anchor="t" anchorCtr="0"/>
          <a:lstStyle>
            <a:lvl1pPr lvl="0" rtl="0">
              <a:spcBef>
                <a:spcPts val="0"/>
              </a:spcBef>
              <a:spcAft>
                <a:spcPts val="0"/>
              </a:spcAft>
              <a:buNone/>
              <a:defRPr sz="3200" b="1" i="0">
                <a:solidFill>
                  <a:schemeClr val="tx1">
                    <a:lumMod val="50000"/>
                    <a:lumOff val="50000"/>
                  </a:schemeClr>
                </a:solidFill>
                <a:latin typeface="Roboto" panose="02000000000000000000" pitchFamily="2" charset="0"/>
                <a:ea typeface="Roboto" panose="02000000000000000000" pitchFamily="2" charset="0"/>
              </a:defRPr>
            </a:lvl1pPr>
            <a:lvl2pPr lvl="1" rtl="0">
              <a:spcBef>
                <a:spcPts val="0"/>
              </a:spcBef>
              <a:spcAft>
                <a:spcPts val="0"/>
              </a:spcAft>
              <a:buNone/>
              <a:defRPr sz="3200"/>
            </a:lvl2pPr>
            <a:lvl3pPr lvl="2" rtl="0">
              <a:spcBef>
                <a:spcPts val="0"/>
              </a:spcBef>
              <a:spcAft>
                <a:spcPts val="0"/>
              </a:spcAft>
              <a:buNone/>
              <a:defRPr sz="3200"/>
            </a:lvl3pPr>
            <a:lvl4pPr lvl="3" rtl="0">
              <a:spcBef>
                <a:spcPts val="0"/>
              </a:spcBef>
              <a:spcAft>
                <a:spcPts val="0"/>
              </a:spcAft>
              <a:buNone/>
              <a:defRPr sz="3200"/>
            </a:lvl4pPr>
            <a:lvl5pPr lvl="4" rtl="0">
              <a:spcBef>
                <a:spcPts val="0"/>
              </a:spcBef>
              <a:spcAft>
                <a:spcPts val="0"/>
              </a:spcAft>
              <a:buNone/>
              <a:defRPr sz="3200"/>
            </a:lvl5pPr>
            <a:lvl6pPr lvl="5" rtl="0">
              <a:spcBef>
                <a:spcPts val="0"/>
              </a:spcBef>
              <a:spcAft>
                <a:spcPts val="0"/>
              </a:spcAft>
              <a:buNone/>
              <a:defRPr sz="3200"/>
            </a:lvl6pPr>
            <a:lvl7pPr lvl="6" rtl="0">
              <a:spcBef>
                <a:spcPts val="0"/>
              </a:spcBef>
              <a:spcAft>
                <a:spcPts val="0"/>
              </a:spcAft>
              <a:buNone/>
              <a:defRPr sz="3200"/>
            </a:lvl7pPr>
            <a:lvl8pPr lvl="7" rtl="0">
              <a:spcBef>
                <a:spcPts val="0"/>
              </a:spcBef>
              <a:spcAft>
                <a:spcPts val="0"/>
              </a:spcAft>
              <a:buNone/>
              <a:defRPr sz="3200"/>
            </a:lvl8pPr>
            <a:lvl9pPr lvl="8" rtl="0">
              <a:spcBef>
                <a:spcPts val="0"/>
              </a:spcBef>
              <a:spcAft>
                <a:spcPts val="0"/>
              </a:spcAft>
              <a:buNone/>
              <a:defRPr sz="3200"/>
            </a:lvl9pPr>
          </a:lstStyle>
          <a:p>
            <a:endParaRPr dirty="0"/>
          </a:p>
        </p:txBody>
      </p:sp>
      <p:sp>
        <p:nvSpPr>
          <p:cNvPr id="2" name="Slide Number Placeholder 1">
            <a:extLst>
              <a:ext uri="{FF2B5EF4-FFF2-40B4-BE49-F238E27FC236}">
                <a16:creationId xmlns:a16="http://schemas.microsoft.com/office/drawing/2014/main" id="{A19AC24F-9997-7A4A-AC46-970AF509EB30}"/>
              </a:ext>
            </a:extLst>
          </p:cNvPr>
          <p:cNvSpPr>
            <a:spLocks noGrp="1"/>
          </p:cNvSpPr>
          <p:nvPr>
            <p:ph type="sldNum" sz="quarter" idx="10"/>
          </p:nvPr>
        </p:nvSpPr>
        <p:spPr/>
        <p:txBody>
          <a:bodyPr/>
          <a:lstStyle/>
          <a:p>
            <a:fld id="{AE03DBD5-3D4C-3241-9292-12824D51095A}" type="slidenum">
              <a:rPr lang="en-US" smtClean="0"/>
              <a:t>‹Nº›</a:t>
            </a:fld>
            <a:endParaRPr lang="en-US"/>
          </a:p>
        </p:txBody>
      </p:sp>
    </p:spTree>
    <p:extLst>
      <p:ext uri="{BB962C8B-B14F-4D97-AF65-F5344CB8AC3E}">
        <p14:creationId xmlns:p14="http://schemas.microsoft.com/office/powerpoint/2010/main" val="186091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Encabezado de seccion">
    <p:spTree>
      <p:nvGrpSpPr>
        <p:cNvPr id="1" name="Shape 15"/>
        <p:cNvGrpSpPr/>
        <p:nvPr/>
      </p:nvGrpSpPr>
      <p:grpSpPr>
        <a:xfrm>
          <a:off x="0" y="0"/>
          <a:ext cx="0" cy="0"/>
          <a:chOff x="0" y="0"/>
          <a:chExt cx="0" cy="0"/>
        </a:xfrm>
      </p:grpSpPr>
      <p:sp>
        <p:nvSpPr>
          <p:cNvPr id="18" name="Shape 18"/>
          <p:cNvSpPr txBox="1">
            <a:spLocks noGrp="1"/>
          </p:cNvSpPr>
          <p:nvPr>
            <p:ph type="title"/>
          </p:nvPr>
        </p:nvSpPr>
        <p:spPr>
          <a:xfrm>
            <a:off x="887200" y="2561200"/>
            <a:ext cx="10417600" cy="1735600"/>
          </a:xfrm>
          <a:prstGeom prst="rect">
            <a:avLst/>
          </a:prstGeom>
          <a:effectLst>
            <a:outerShdw blurRad="50800" dist="38100" dir="5400000" algn="t" rotWithShape="0">
              <a:prstClr val="black">
                <a:alpha val="40000"/>
              </a:prstClr>
            </a:outerShdw>
          </a:effectLst>
        </p:spPr>
        <p:txBody>
          <a:bodyPr spcFirstLastPara="1" wrap="square" lIns="91425" tIns="91425" rIns="91425" bIns="91425" anchor="ctr" anchorCtr="0"/>
          <a:lstStyle>
            <a:lvl1pPr lvl="0" rtl="0">
              <a:spcBef>
                <a:spcPts val="0"/>
              </a:spcBef>
              <a:spcAft>
                <a:spcPts val="0"/>
              </a:spcAft>
              <a:buNone/>
              <a:defRPr sz="4800" b="1" i="0">
                <a:solidFill>
                  <a:schemeClr val="tx1">
                    <a:lumMod val="50000"/>
                    <a:lumOff val="50000"/>
                  </a:schemeClr>
                </a:solidFill>
                <a:latin typeface="Roboto" panose="02000000000000000000" pitchFamily="2" charset="0"/>
                <a:ea typeface="Roboto" panose="02000000000000000000" pitchFamily="2" charset="0"/>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a:endParaRPr dirty="0"/>
          </a:p>
        </p:txBody>
      </p:sp>
      <p:sp>
        <p:nvSpPr>
          <p:cNvPr id="2" name="Slide Number Placeholder 1">
            <a:extLst>
              <a:ext uri="{FF2B5EF4-FFF2-40B4-BE49-F238E27FC236}">
                <a16:creationId xmlns:a16="http://schemas.microsoft.com/office/drawing/2014/main" id="{0DDE529A-99A3-6448-9607-118CD02BF981}"/>
              </a:ext>
            </a:extLst>
          </p:cNvPr>
          <p:cNvSpPr>
            <a:spLocks noGrp="1"/>
          </p:cNvSpPr>
          <p:nvPr>
            <p:ph type="sldNum" sz="quarter" idx="10"/>
          </p:nvPr>
        </p:nvSpPr>
        <p:spPr/>
        <p:txBody>
          <a:bodyPr/>
          <a:lstStyle/>
          <a:p>
            <a:fld id="{AE03DBD5-3D4C-3241-9292-12824D51095A}" type="slidenum">
              <a:rPr lang="en-US" smtClean="0"/>
              <a:t>‹Nº›</a:t>
            </a:fld>
            <a:endParaRPr lang="en-US"/>
          </a:p>
        </p:txBody>
      </p:sp>
    </p:spTree>
    <p:extLst>
      <p:ext uri="{BB962C8B-B14F-4D97-AF65-F5344CB8AC3E}">
        <p14:creationId xmlns:p14="http://schemas.microsoft.com/office/powerpoint/2010/main" val="35869326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Encabezado de seccion">
    <p:spTree>
      <p:nvGrpSpPr>
        <p:cNvPr id="1" name="Shape 15"/>
        <p:cNvGrpSpPr/>
        <p:nvPr/>
      </p:nvGrpSpPr>
      <p:grpSpPr>
        <a:xfrm>
          <a:off x="0" y="0"/>
          <a:ext cx="0" cy="0"/>
          <a:chOff x="0" y="0"/>
          <a:chExt cx="0" cy="0"/>
        </a:xfrm>
      </p:grpSpPr>
      <p:sp>
        <p:nvSpPr>
          <p:cNvPr id="18" name="Shape 18"/>
          <p:cNvSpPr txBox="1">
            <a:spLocks noGrp="1"/>
          </p:cNvSpPr>
          <p:nvPr>
            <p:ph type="title"/>
          </p:nvPr>
        </p:nvSpPr>
        <p:spPr>
          <a:xfrm>
            <a:off x="887200" y="722461"/>
            <a:ext cx="10417600" cy="659078"/>
          </a:xfrm>
          <a:prstGeom prst="rect">
            <a:avLst/>
          </a:prstGeom>
          <a:effectLst/>
        </p:spPr>
        <p:txBody>
          <a:bodyPr spcFirstLastPara="1" wrap="square" lIns="91425" tIns="91425" rIns="91425" bIns="91425" anchor="ctr" anchorCtr="0">
            <a:normAutofit/>
          </a:bodyPr>
          <a:lstStyle>
            <a:lvl1pPr lvl="0" rtl="0">
              <a:spcBef>
                <a:spcPts val="0"/>
              </a:spcBef>
              <a:spcAft>
                <a:spcPts val="0"/>
              </a:spcAft>
              <a:buNone/>
              <a:defRPr sz="3200" b="1" i="0">
                <a:solidFill>
                  <a:schemeClr val="tx1">
                    <a:lumMod val="50000"/>
                    <a:lumOff val="50000"/>
                  </a:schemeClr>
                </a:solidFill>
                <a:latin typeface="Roboto" panose="02000000000000000000" pitchFamily="2" charset="0"/>
                <a:ea typeface="Roboto" panose="02000000000000000000" pitchFamily="2" charset="0"/>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a:endParaRPr dirty="0"/>
          </a:p>
        </p:txBody>
      </p:sp>
      <p:sp>
        <p:nvSpPr>
          <p:cNvPr id="3" name="Text Placeholder 2">
            <a:extLst>
              <a:ext uri="{FF2B5EF4-FFF2-40B4-BE49-F238E27FC236}">
                <a16:creationId xmlns:a16="http://schemas.microsoft.com/office/drawing/2014/main" id="{3E532CCA-2541-1E49-A235-50E946F76878}"/>
              </a:ext>
            </a:extLst>
          </p:cNvPr>
          <p:cNvSpPr>
            <a:spLocks noGrp="1"/>
          </p:cNvSpPr>
          <p:nvPr>
            <p:ph idx="1"/>
          </p:nvPr>
        </p:nvSpPr>
        <p:spPr>
          <a:xfrm>
            <a:off x="887200" y="1737943"/>
            <a:ext cx="10417600" cy="4351338"/>
          </a:xfrm>
          <a:prstGeom prst="rect">
            <a:avLst/>
          </a:prstGeom>
        </p:spPr>
        <p:txBody>
          <a:bodyPr vert="horz" lIns="91440" tIns="45720" rIns="91440" bIns="45720" rtlCol="0">
            <a:normAutofit/>
          </a:bodyPr>
          <a:lstStyle>
            <a:lvl1pPr>
              <a:defRPr sz="2400">
                <a:solidFill>
                  <a:schemeClr val="tx1">
                    <a:lumMod val="50000"/>
                    <a:lumOff val="50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a:extLst>
              <a:ext uri="{FF2B5EF4-FFF2-40B4-BE49-F238E27FC236}">
                <a16:creationId xmlns:a16="http://schemas.microsoft.com/office/drawing/2014/main" id="{73D0FA21-30E8-9E42-A03F-4F62FC0B9D5F}"/>
              </a:ext>
            </a:extLst>
          </p:cNvPr>
          <p:cNvSpPr>
            <a:spLocks noGrp="1"/>
          </p:cNvSpPr>
          <p:nvPr>
            <p:ph type="sldNum" sz="quarter" idx="10"/>
          </p:nvPr>
        </p:nvSpPr>
        <p:spPr/>
        <p:txBody>
          <a:bodyPr/>
          <a:lstStyle/>
          <a:p>
            <a:fld id="{AE03DBD5-3D4C-3241-9292-12824D51095A}" type="slidenum">
              <a:rPr lang="en-US" smtClean="0"/>
              <a:t>‹Nº›</a:t>
            </a:fld>
            <a:endParaRPr lang="en-US"/>
          </a:p>
        </p:txBody>
      </p:sp>
    </p:spTree>
    <p:extLst>
      <p:ext uri="{BB962C8B-B14F-4D97-AF65-F5344CB8AC3E}">
        <p14:creationId xmlns:p14="http://schemas.microsoft.com/office/powerpoint/2010/main" val="2277682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Encabezado de seccion">
    <p:bg>
      <p:bgPr>
        <a:gradFill>
          <a:gsLst>
            <a:gs pos="0">
              <a:srgbClr val="5E5E5E"/>
            </a:gs>
            <a:gs pos="18000">
              <a:srgbClr val="606060"/>
            </a:gs>
            <a:gs pos="73000">
              <a:srgbClr val="5E5E5E">
                <a:lumMod val="82000"/>
              </a:srgbClr>
            </a:gs>
            <a:gs pos="100000">
              <a:srgbClr val="5E5E5E"/>
            </a:gs>
          </a:gsLst>
          <a:path path="circle">
            <a:fillToRect t="100000" r="100000"/>
          </a:path>
        </a:gradFill>
        <a:effectLst/>
      </p:bgPr>
    </p:bg>
    <p:spTree>
      <p:nvGrpSpPr>
        <p:cNvPr id="1" name="Shape 15"/>
        <p:cNvGrpSpPr/>
        <p:nvPr/>
      </p:nvGrpSpPr>
      <p:grpSpPr>
        <a:xfrm>
          <a:off x="0" y="0"/>
          <a:ext cx="0" cy="0"/>
          <a:chOff x="0" y="0"/>
          <a:chExt cx="0" cy="0"/>
        </a:xfrm>
      </p:grpSpPr>
      <p:sp>
        <p:nvSpPr>
          <p:cNvPr id="18" name="Shape 18"/>
          <p:cNvSpPr txBox="1">
            <a:spLocks noGrp="1"/>
          </p:cNvSpPr>
          <p:nvPr>
            <p:ph type="title"/>
          </p:nvPr>
        </p:nvSpPr>
        <p:spPr>
          <a:xfrm>
            <a:off x="887200" y="2561200"/>
            <a:ext cx="10417600" cy="1735600"/>
          </a:xfrm>
          <a:prstGeom prst="rect">
            <a:avLst/>
          </a:prstGeom>
          <a:effectLst>
            <a:outerShdw blurRad="50800" dist="38100" dir="5400000" algn="t" rotWithShape="0">
              <a:prstClr val="black">
                <a:alpha val="40000"/>
              </a:prstClr>
            </a:outerShdw>
          </a:effectLst>
        </p:spPr>
        <p:txBody>
          <a:bodyPr spcFirstLastPara="1" wrap="square" lIns="91425" tIns="91425" rIns="91425" bIns="91425" anchor="ctr" anchorCtr="0"/>
          <a:lstStyle>
            <a:lvl1pPr lvl="0" rtl="0">
              <a:spcBef>
                <a:spcPts val="0"/>
              </a:spcBef>
              <a:spcAft>
                <a:spcPts val="0"/>
              </a:spcAft>
              <a:buNone/>
              <a:defRPr sz="4800" b="1" i="0">
                <a:solidFill>
                  <a:schemeClr val="bg1"/>
                </a:solidFill>
                <a:latin typeface="Roboto" panose="02000000000000000000" pitchFamily="2" charset="0"/>
                <a:ea typeface="Roboto" panose="02000000000000000000" pitchFamily="2" charset="0"/>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a:endParaRPr dirty="0"/>
          </a:p>
        </p:txBody>
      </p:sp>
      <p:sp>
        <p:nvSpPr>
          <p:cNvPr id="2" name="Slide Number Placeholder 1">
            <a:extLst>
              <a:ext uri="{FF2B5EF4-FFF2-40B4-BE49-F238E27FC236}">
                <a16:creationId xmlns:a16="http://schemas.microsoft.com/office/drawing/2014/main" id="{776A9E97-BF6F-7241-9276-F1041FA45159}"/>
              </a:ext>
            </a:extLst>
          </p:cNvPr>
          <p:cNvSpPr>
            <a:spLocks noGrp="1"/>
          </p:cNvSpPr>
          <p:nvPr>
            <p:ph type="sldNum" sz="quarter" idx="10"/>
          </p:nvPr>
        </p:nvSpPr>
        <p:spPr/>
        <p:txBody>
          <a:bodyPr/>
          <a:lstStyle/>
          <a:p>
            <a:fld id="{565FF4AD-F72F-4441-9E76-C6994CAD1112}" type="slidenum">
              <a:rPr lang="en-US" smtClean="0"/>
              <a:t>‹Nº›</a:t>
            </a:fld>
            <a:endParaRPr lang="en-US"/>
          </a:p>
        </p:txBody>
      </p:sp>
    </p:spTree>
    <p:extLst>
      <p:ext uri="{BB962C8B-B14F-4D97-AF65-F5344CB8AC3E}">
        <p14:creationId xmlns:p14="http://schemas.microsoft.com/office/powerpoint/2010/main" val="22560385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esentación producto">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6414733" y="1793100"/>
            <a:ext cx="4528400" cy="2508800"/>
          </a:xfrm>
          <a:prstGeom prst="rect">
            <a:avLst/>
          </a:prstGeom>
        </p:spPr>
        <p:txBody>
          <a:bodyPr spcFirstLastPara="1" wrap="square" lIns="91425" tIns="91425" rIns="91425" bIns="91425" anchor="ctr" anchorCtr="0"/>
          <a:lstStyle>
            <a:lvl1pPr lvl="0" rtl="0">
              <a:spcBef>
                <a:spcPts val="0"/>
              </a:spcBef>
              <a:spcAft>
                <a:spcPts val="0"/>
              </a:spcAft>
              <a:buNone/>
              <a:defRPr sz="3200" b="0" i="0">
                <a:solidFill>
                  <a:schemeClr val="tx1">
                    <a:lumMod val="50000"/>
                    <a:lumOff val="50000"/>
                  </a:schemeClr>
                </a:solidFill>
                <a:latin typeface="Roboto Light" panose="02000000000000000000" pitchFamily="2" charset="0"/>
                <a:ea typeface="Roboto Light" panose="02000000000000000000" pitchFamily="2" charset="0"/>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dirty="0"/>
          </a:p>
        </p:txBody>
      </p:sp>
      <p:sp>
        <p:nvSpPr>
          <p:cNvPr id="25" name="Shape 25"/>
          <p:cNvSpPr/>
          <p:nvPr/>
        </p:nvSpPr>
        <p:spPr>
          <a:xfrm>
            <a:off x="1538200" y="1291484"/>
            <a:ext cx="3512000" cy="3512000"/>
          </a:xfrm>
          <a:prstGeom prst="roundRect">
            <a:avLst>
              <a:gd name="adj" fmla="val 6894"/>
            </a:avLst>
          </a:prstGeom>
          <a:solidFill>
            <a:schemeClr val="lt2"/>
          </a:solidFill>
          <a:ln w="9525" cap="flat" cmpd="sng">
            <a:noFill/>
            <a:prstDash val="solid"/>
            <a:round/>
            <a:headEnd type="none" w="med" len="med"/>
            <a:tailEnd type="none" w="med" len="med"/>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marL="0" lvl="0" indent="0">
              <a:spcBef>
                <a:spcPts val="0"/>
              </a:spcBef>
              <a:spcAft>
                <a:spcPts val="0"/>
              </a:spcAft>
              <a:buNone/>
            </a:pPr>
            <a:endParaRPr sz="2400" b="0" i="0" dirty="0">
              <a:latin typeface="Roboto Light" panose="02000000000000000000" pitchFamily="2" charset="0"/>
              <a:ea typeface="Roboto Light" panose="02000000000000000000" pitchFamily="2" charset="0"/>
            </a:endParaRPr>
          </a:p>
        </p:txBody>
      </p:sp>
      <p:pic>
        <p:nvPicPr>
          <p:cNvPr id="26" name="Shape 2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660885" y="4970818"/>
            <a:ext cx="3266631" cy="595700"/>
          </a:xfrm>
          <a:prstGeom prst="rect">
            <a:avLst/>
          </a:prstGeom>
          <a:noFill/>
          <a:ln>
            <a:noFill/>
          </a:ln>
        </p:spPr>
      </p:pic>
      <p:sp>
        <p:nvSpPr>
          <p:cNvPr id="3" name="Picture Placeholder 2">
            <a:extLst>
              <a:ext uri="{FF2B5EF4-FFF2-40B4-BE49-F238E27FC236}">
                <a16:creationId xmlns:a16="http://schemas.microsoft.com/office/drawing/2014/main" id="{30D7DB12-B606-AF46-8643-4FBCD91BB085}"/>
              </a:ext>
            </a:extLst>
          </p:cNvPr>
          <p:cNvSpPr>
            <a:spLocks noGrp="1"/>
          </p:cNvSpPr>
          <p:nvPr>
            <p:ph type="pic" sz="quarter" idx="10"/>
          </p:nvPr>
        </p:nvSpPr>
        <p:spPr>
          <a:xfrm>
            <a:off x="1851162" y="1605240"/>
            <a:ext cx="2886075" cy="2884488"/>
          </a:xfrm>
        </p:spPr>
        <p:txBody>
          <a:bodyPr/>
          <a:lstStyle/>
          <a:p>
            <a:endParaRPr lang="en-US"/>
          </a:p>
        </p:txBody>
      </p:sp>
      <p:sp>
        <p:nvSpPr>
          <p:cNvPr id="2" name="Slide Number Placeholder 1">
            <a:extLst>
              <a:ext uri="{FF2B5EF4-FFF2-40B4-BE49-F238E27FC236}">
                <a16:creationId xmlns:a16="http://schemas.microsoft.com/office/drawing/2014/main" id="{F7AFC502-DB7E-164B-97AA-019F2014A878}"/>
              </a:ext>
            </a:extLst>
          </p:cNvPr>
          <p:cNvSpPr>
            <a:spLocks noGrp="1"/>
          </p:cNvSpPr>
          <p:nvPr>
            <p:ph type="sldNum" sz="quarter" idx="11"/>
          </p:nvPr>
        </p:nvSpPr>
        <p:spPr/>
        <p:txBody>
          <a:bodyPr/>
          <a:lstStyle/>
          <a:p>
            <a:fld id="{AE03DBD5-3D4C-3241-9292-12824D51095A}" type="slidenum">
              <a:rPr lang="en-US" smtClean="0"/>
              <a:t>‹Nº›</a:t>
            </a:fld>
            <a:endParaRPr lang="en-US"/>
          </a:p>
        </p:txBody>
      </p:sp>
    </p:spTree>
    <p:extLst>
      <p:ext uri="{BB962C8B-B14F-4D97-AF65-F5344CB8AC3E}">
        <p14:creationId xmlns:p14="http://schemas.microsoft.com/office/powerpoint/2010/main" val="23755374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UI Producto">
    <p:spTree>
      <p:nvGrpSpPr>
        <p:cNvPr id="1" name="Shape 33"/>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E3D0452-BF52-D144-9B12-D43E9FAE0C44}"/>
              </a:ext>
            </a:extLst>
          </p:cNvPr>
          <p:cNvSpPr>
            <a:spLocks noGrp="1"/>
          </p:cNvSpPr>
          <p:nvPr>
            <p:ph type="pic" sz="quarter" idx="10"/>
          </p:nvPr>
        </p:nvSpPr>
        <p:spPr>
          <a:xfrm>
            <a:off x="3454399" y="1338263"/>
            <a:ext cx="5300133" cy="2962275"/>
          </a:xfrm>
        </p:spPr>
        <p:txBody>
          <a:bodyPr/>
          <a:lstStyle/>
          <a:p>
            <a:endParaRPr lang="en-US"/>
          </a:p>
        </p:txBody>
      </p:sp>
      <p:grpSp>
        <p:nvGrpSpPr>
          <p:cNvPr id="5" name="Group 4">
            <a:extLst>
              <a:ext uri="{FF2B5EF4-FFF2-40B4-BE49-F238E27FC236}">
                <a16:creationId xmlns:a16="http://schemas.microsoft.com/office/drawing/2014/main" id="{DAC4C1AE-2D78-454B-8560-684A5ED3091B}"/>
              </a:ext>
            </a:extLst>
          </p:cNvPr>
          <p:cNvGrpSpPr/>
          <p:nvPr userDrawn="1"/>
        </p:nvGrpSpPr>
        <p:grpSpPr>
          <a:xfrm>
            <a:off x="3200280" y="1082041"/>
            <a:ext cx="5791441" cy="4620743"/>
            <a:chOff x="4572000" y="1145286"/>
            <a:chExt cx="2933939" cy="2340864"/>
          </a:xfrm>
        </p:grpSpPr>
        <p:pic>
          <p:nvPicPr>
            <p:cNvPr id="6" name="Picture 5">
              <a:extLst>
                <a:ext uri="{FF2B5EF4-FFF2-40B4-BE49-F238E27FC236}">
                  <a16:creationId xmlns:a16="http://schemas.microsoft.com/office/drawing/2014/main" id="{CE32C940-D932-D549-B6F4-E2BDB07980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0" y="1145286"/>
              <a:ext cx="2933939" cy="2340864"/>
            </a:xfrm>
            <a:prstGeom prst="rect">
              <a:avLst/>
            </a:prstGeom>
          </p:spPr>
        </p:pic>
        <p:sp>
          <p:nvSpPr>
            <p:cNvPr id="7" name="Rectangle 6">
              <a:extLst>
                <a:ext uri="{FF2B5EF4-FFF2-40B4-BE49-F238E27FC236}">
                  <a16:creationId xmlns:a16="http://schemas.microsoft.com/office/drawing/2014/main" id="{840352B8-85D0-B448-A5D2-4E3685CA8A2E}"/>
                </a:ext>
              </a:extLst>
            </p:cNvPr>
            <p:cNvSpPr/>
            <p:nvPr userDrawn="1"/>
          </p:nvSpPr>
          <p:spPr>
            <a:xfrm>
              <a:off x="5968721" y="2924070"/>
              <a:ext cx="145701" cy="199597"/>
            </a:xfrm>
            <a:prstGeom prst="rect">
              <a:avLst/>
            </a:prstGeom>
            <a:gradFill flip="none" rotWithShape="1">
              <a:gsLst>
                <a:gs pos="0">
                  <a:srgbClr val="C3C5C9"/>
                </a:gs>
                <a:gs pos="99000">
                  <a:srgbClr val="C3C5C9">
                    <a:lumMod val="84000"/>
                    <a:lumOff val="16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dirty="0">
                <a:latin typeface="Roboto Light" panose="02000000000000000000" pitchFamily="2" charset="0"/>
              </a:endParaRPr>
            </a:p>
          </p:txBody>
        </p:sp>
      </p:grpSp>
      <p:sp>
        <p:nvSpPr>
          <p:cNvPr id="2" name="Slide Number Placeholder 1">
            <a:extLst>
              <a:ext uri="{FF2B5EF4-FFF2-40B4-BE49-F238E27FC236}">
                <a16:creationId xmlns:a16="http://schemas.microsoft.com/office/drawing/2014/main" id="{CB1F9869-9BCE-9C40-9ACE-C8DB542D641B}"/>
              </a:ext>
            </a:extLst>
          </p:cNvPr>
          <p:cNvSpPr>
            <a:spLocks noGrp="1"/>
          </p:cNvSpPr>
          <p:nvPr>
            <p:ph type="sldNum" sz="quarter" idx="11"/>
          </p:nvPr>
        </p:nvSpPr>
        <p:spPr/>
        <p:txBody>
          <a:bodyPr/>
          <a:lstStyle/>
          <a:p>
            <a:fld id="{AE03DBD5-3D4C-3241-9292-12824D51095A}" type="slidenum">
              <a:rPr lang="en-US" smtClean="0"/>
              <a:t>‹Nº›</a:t>
            </a:fld>
            <a:endParaRPr lang="en-US"/>
          </a:p>
        </p:txBody>
      </p:sp>
    </p:spTree>
    <p:extLst>
      <p:ext uri="{BB962C8B-B14F-4D97-AF65-F5344CB8AC3E}">
        <p14:creationId xmlns:p14="http://schemas.microsoft.com/office/powerpoint/2010/main" val="10463344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2 punteos (caracteristicas tecnicas)">
    <p:spTree>
      <p:nvGrpSpPr>
        <p:cNvPr id="1" name="Shape 48"/>
        <p:cNvGrpSpPr/>
        <p:nvPr/>
      </p:nvGrpSpPr>
      <p:grpSpPr>
        <a:xfrm>
          <a:off x="0" y="0"/>
          <a:ext cx="0" cy="0"/>
          <a:chOff x="0" y="0"/>
          <a:chExt cx="0" cy="0"/>
        </a:xfrm>
      </p:grpSpPr>
      <p:sp>
        <p:nvSpPr>
          <p:cNvPr id="51" name="Shape 51"/>
          <p:cNvSpPr/>
          <p:nvPr/>
        </p:nvSpPr>
        <p:spPr>
          <a:xfrm>
            <a:off x="815267" y="1544933"/>
            <a:ext cx="4880400" cy="4452400"/>
          </a:xfrm>
          <a:prstGeom prst="roundRect">
            <a:avLst>
              <a:gd name="adj" fmla="val 8937"/>
            </a:avLst>
          </a:prstGeom>
          <a:solidFill>
            <a:srgbClr val="F3F3F3"/>
          </a:solidFill>
          <a:ln w="9525" cap="flat" cmpd="sng">
            <a:solidFill>
              <a:schemeClr val="dk2"/>
            </a:solidFill>
            <a:prstDash val="solid"/>
            <a:round/>
            <a:headEnd type="none" w="med" len="med"/>
            <a:tailEnd type="none" w="med" len="med"/>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marL="0" lvl="0" indent="0">
              <a:spcBef>
                <a:spcPts val="0"/>
              </a:spcBef>
              <a:spcAft>
                <a:spcPts val="0"/>
              </a:spcAft>
              <a:buNone/>
            </a:pPr>
            <a:endParaRPr sz="2400" b="0" i="0" dirty="0">
              <a:latin typeface="Roboto Light" panose="02000000000000000000" pitchFamily="2" charset="0"/>
              <a:ea typeface="Roboto Light" panose="02000000000000000000" pitchFamily="2" charset="0"/>
            </a:endParaRPr>
          </a:p>
        </p:txBody>
      </p:sp>
      <p:sp>
        <p:nvSpPr>
          <p:cNvPr id="52" name="Shape 52"/>
          <p:cNvSpPr/>
          <p:nvPr/>
        </p:nvSpPr>
        <p:spPr>
          <a:xfrm>
            <a:off x="6496333" y="1544933"/>
            <a:ext cx="4880400" cy="4452400"/>
          </a:xfrm>
          <a:prstGeom prst="roundRect">
            <a:avLst>
              <a:gd name="adj" fmla="val 8937"/>
            </a:avLst>
          </a:prstGeom>
          <a:solidFill>
            <a:srgbClr val="F3F3F3"/>
          </a:solidFill>
          <a:ln w="9525" cap="flat" cmpd="sng">
            <a:solidFill>
              <a:schemeClr val="dk2"/>
            </a:solidFill>
            <a:prstDash val="solid"/>
            <a:round/>
            <a:headEnd type="none" w="med" len="med"/>
            <a:tailEnd type="none" w="med" len="med"/>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marL="0" lvl="0" indent="0">
              <a:spcBef>
                <a:spcPts val="0"/>
              </a:spcBef>
              <a:spcAft>
                <a:spcPts val="0"/>
              </a:spcAft>
              <a:buNone/>
            </a:pPr>
            <a:endParaRPr sz="2400" b="0" i="0" dirty="0">
              <a:latin typeface="Roboto Light" panose="02000000000000000000" pitchFamily="2" charset="0"/>
              <a:ea typeface="Roboto Light" panose="02000000000000000000" pitchFamily="2" charset="0"/>
            </a:endParaRPr>
          </a:p>
        </p:txBody>
      </p:sp>
      <p:sp>
        <p:nvSpPr>
          <p:cNvPr id="53" name="Shape 53"/>
          <p:cNvSpPr txBox="1">
            <a:spLocks noGrp="1"/>
          </p:cNvSpPr>
          <p:nvPr>
            <p:ph type="subTitle" idx="1"/>
          </p:nvPr>
        </p:nvSpPr>
        <p:spPr>
          <a:xfrm>
            <a:off x="1128467" y="1983900"/>
            <a:ext cx="4254000" cy="3533600"/>
          </a:xfrm>
          <a:prstGeom prst="rect">
            <a:avLst/>
          </a:prstGeom>
        </p:spPr>
        <p:txBody>
          <a:bodyPr spcFirstLastPara="1" wrap="square" lIns="91425" tIns="91425" rIns="91425" bIns="91425" anchor="ctr" anchorCtr="0"/>
          <a:lstStyle>
            <a:lvl1pPr lvl="0" rtl="0">
              <a:spcBef>
                <a:spcPts val="0"/>
              </a:spcBef>
              <a:spcAft>
                <a:spcPts val="0"/>
              </a:spcAft>
              <a:buNone/>
              <a:defRPr sz="3200" b="0" i="0">
                <a:solidFill>
                  <a:srgbClr val="666666"/>
                </a:solidFill>
                <a:latin typeface="Roboto Light" panose="02000000000000000000" pitchFamily="2" charset="0"/>
                <a:ea typeface="Roboto Light" panose="02000000000000000000" pitchFamily="2" charset="0"/>
                <a:cs typeface="Roboto Light" panose="02000000000000000000" pitchFamily="2" charset="0"/>
                <a:sym typeface="Montserrat Light"/>
              </a:defRPr>
            </a:lvl1pPr>
            <a:lvl2pPr lvl="1" rtl="0">
              <a:spcBef>
                <a:spcPts val="2133"/>
              </a:spcBef>
              <a:spcAft>
                <a:spcPts val="0"/>
              </a:spcAft>
              <a:buNone/>
              <a:defRPr sz="3200" b="0">
                <a:solidFill>
                  <a:srgbClr val="666666"/>
                </a:solidFill>
                <a:latin typeface="Montserrat Light"/>
                <a:ea typeface="Montserrat Light"/>
                <a:cs typeface="Montserrat Light"/>
                <a:sym typeface="Montserrat Light"/>
              </a:defRPr>
            </a:lvl2pPr>
            <a:lvl3pPr lvl="2" rtl="0">
              <a:spcBef>
                <a:spcPts val="2133"/>
              </a:spcBef>
              <a:spcAft>
                <a:spcPts val="0"/>
              </a:spcAft>
              <a:buNone/>
              <a:defRPr sz="3200" b="0">
                <a:solidFill>
                  <a:srgbClr val="666666"/>
                </a:solidFill>
                <a:latin typeface="Montserrat Light"/>
                <a:ea typeface="Montserrat Light"/>
                <a:cs typeface="Montserrat Light"/>
                <a:sym typeface="Montserrat Light"/>
              </a:defRPr>
            </a:lvl3pPr>
            <a:lvl4pPr lvl="3" rtl="0">
              <a:spcBef>
                <a:spcPts val="2133"/>
              </a:spcBef>
              <a:spcAft>
                <a:spcPts val="0"/>
              </a:spcAft>
              <a:buNone/>
              <a:defRPr sz="3200" b="0">
                <a:solidFill>
                  <a:srgbClr val="666666"/>
                </a:solidFill>
                <a:latin typeface="Montserrat Light"/>
                <a:ea typeface="Montserrat Light"/>
                <a:cs typeface="Montserrat Light"/>
                <a:sym typeface="Montserrat Light"/>
              </a:defRPr>
            </a:lvl4pPr>
            <a:lvl5pPr lvl="4" rtl="0">
              <a:spcBef>
                <a:spcPts val="2133"/>
              </a:spcBef>
              <a:spcAft>
                <a:spcPts val="0"/>
              </a:spcAft>
              <a:buNone/>
              <a:defRPr sz="3200" b="0">
                <a:solidFill>
                  <a:srgbClr val="666666"/>
                </a:solidFill>
                <a:latin typeface="Montserrat Light"/>
                <a:ea typeface="Montserrat Light"/>
                <a:cs typeface="Montserrat Light"/>
                <a:sym typeface="Montserrat Light"/>
              </a:defRPr>
            </a:lvl5pPr>
            <a:lvl6pPr lvl="5" rtl="0">
              <a:spcBef>
                <a:spcPts val="2133"/>
              </a:spcBef>
              <a:spcAft>
                <a:spcPts val="0"/>
              </a:spcAft>
              <a:buNone/>
              <a:defRPr sz="3200" b="0">
                <a:solidFill>
                  <a:srgbClr val="666666"/>
                </a:solidFill>
                <a:latin typeface="Montserrat Light"/>
                <a:ea typeface="Montserrat Light"/>
                <a:cs typeface="Montserrat Light"/>
                <a:sym typeface="Montserrat Light"/>
              </a:defRPr>
            </a:lvl6pPr>
            <a:lvl7pPr lvl="6" rtl="0">
              <a:spcBef>
                <a:spcPts val="2133"/>
              </a:spcBef>
              <a:spcAft>
                <a:spcPts val="0"/>
              </a:spcAft>
              <a:buNone/>
              <a:defRPr sz="3200" b="0">
                <a:solidFill>
                  <a:srgbClr val="666666"/>
                </a:solidFill>
                <a:latin typeface="Montserrat Light"/>
                <a:ea typeface="Montserrat Light"/>
                <a:cs typeface="Montserrat Light"/>
                <a:sym typeface="Montserrat Light"/>
              </a:defRPr>
            </a:lvl7pPr>
            <a:lvl8pPr lvl="7" rtl="0">
              <a:spcBef>
                <a:spcPts val="2133"/>
              </a:spcBef>
              <a:spcAft>
                <a:spcPts val="0"/>
              </a:spcAft>
              <a:buNone/>
              <a:defRPr sz="3200" b="0">
                <a:solidFill>
                  <a:srgbClr val="666666"/>
                </a:solidFill>
                <a:latin typeface="Montserrat Light"/>
                <a:ea typeface="Montserrat Light"/>
                <a:cs typeface="Montserrat Light"/>
                <a:sym typeface="Montserrat Light"/>
              </a:defRPr>
            </a:lvl8pPr>
            <a:lvl9pPr lvl="8" rtl="0">
              <a:spcBef>
                <a:spcPts val="2133"/>
              </a:spcBef>
              <a:spcAft>
                <a:spcPts val="2133"/>
              </a:spcAft>
              <a:buNone/>
              <a:defRPr sz="3200" b="0">
                <a:solidFill>
                  <a:srgbClr val="666666"/>
                </a:solidFill>
                <a:latin typeface="Montserrat Light"/>
                <a:ea typeface="Montserrat Light"/>
                <a:cs typeface="Montserrat Light"/>
                <a:sym typeface="Montserrat Light"/>
              </a:defRPr>
            </a:lvl9pPr>
          </a:lstStyle>
          <a:p>
            <a:endParaRPr dirty="0"/>
          </a:p>
        </p:txBody>
      </p:sp>
      <p:sp>
        <p:nvSpPr>
          <p:cNvPr id="54" name="Shape 54"/>
          <p:cNvSpPr txBox="1">
            <a:spLocks noGrp="1"/>
          </p:cNvSpPr>
          <p:nvPr>
            <p:ph type="subTitle" idx="2"/>
          </p:nvPr>
        </p:nvSpPr>
        <p:spPr>
          <a:xfrm>
            <a:off x="6809533" y="1983900"/>
            <a:ext cx="4254000" cy="3533600"/>
          </a:xfrm>
          <a:prstGeom prst="rect">
            <a:avLst/>
          </a:prstGeom>
        </p:spPr>
        <p:txBody>
          <a:bodyPr spcFirstLastPara="1" wrap="square" lIns="91425" tIns="91425" rIns="91425" bIns="91425" anchor="ctr" anchorCtr="0"/>
          <a:lstStyle>
            <a:lvl1pPr lvl="0" rtl="0">
              <a:spcBef>
                <a:spcPts val="0"/>
              </a:spcBef>
              <a:spcAft>
                <a:spcPts val="0"/>
              </a:spcAft>
              <a:buNone/>
              <a:defRPr sz="3200" b="0" i="0">
                <a:solidFill>
                  <a:srgbClr val="666666"/>
                </a:solidFill>
                <a:latin typeface="Roboto Light" panose="02000000000000000000" pitchFamily="2" charset="0"/>
                <a:ea typeface="Roboto Light" panose="02000000000000000000" pitchFamily="2" charset="0"/>
                <a:cs typeface="Roboto Light" panose="02000000000000000000" pitchFamily="2" charset="0"/>
                <a:sym typeface="Montserrat Light"/>
              </a:defRPr>
            </a:lvl1pPr>
            <a:lvl2pPr lvl="1" rtl="0">
              <a:spcBef>
                <a:spcPts val="2133"/>
              </a:spcBef>
              <a:spcAft>
                <a:spcPts val="0"/>
              </a:spcAft>
              <a:buNone/>
              <a:defRPr sz="3200" b="0">
                <a:solidFill>
                  <a:srgbClr val="666666"/>
                </a:solidFill>
                <a:latin typeface="Montserrat Light"/>
                <a:ea typeface="Montserrat Light"/>
                <a:cs typeface="Montserrat Light"/>
                <a:sym typeface="Montserrat Light"/>
              </a:defRPr>
            </a:lvl2pPr>
            <a:lvl3pPr lvl="2" rtl="0">
              <a:spcBef>
                <a:spcPts val="2133"/>
              </a:spcBef>
              <a:spcAft>
                <a:spcPts val="0"/>
              </a:spcAft>
              <a:buNone/>
              <a:defRPr sz="3200" b="0">
                <a:solidFill>
                  <a:srgbClr val="666666"/>
                </a:solidFill>
                <a:latin typeface="Montserrat Light"/>
                <a:ea typeface="Montserrat Light"/>
                <a:cs typeface="Montserrat Light"/>
                <a:sym typeface="Montserrat Light"/>
              </a:defRPr>
            </a:lvl3pPr>
            <a:lvl4pPr lvl="3" rtl="0">
              <a:spcBef>
                <a:spcPts val="2133"/>
              </a:spcBef>
              <a:spcAft>
                <a:spcPts val="0"/>
              </a:spcAft>
              <a:buNone/>
              <a:defRPr sz="3200" b="0">
                <a:solidFill>
                  <a:srgbClr val="666666"/>
                </a:solidFill>
                <a:latin typeface="Montserrat Light"/>
                <a:ea typeface="Montserrat Light"/>
                <a:cs typeface="Montserrat Light"/>
                <a:sym typeface="Montserrat Light"/>
              </a:defRPr>
            </a:lvl4pPr>
            <a:lvl5pPr lvl="4" rtl="0">
              <a:spcBef>
                <a:spcPts val="2133"/>
              </a:spcBef>
              <a:spcAft>
                <a:spcPts val="0"/>
              </a:spcAft>
              <a:buNone/>
              <a:defRPr sz="3200" b="0">
                <a:solidFill>
                  <a:srgbClr val="666666"/>
                </a:solidFill>
                <a:latin typeface="Montserrat Light"/>
                <a:ea typeface="Montserrat Light"/>
                <a:cs typeface="Montserrat Light"/>
                <a:sym typeface="Montserrat Light"/>
              </a:defRPr>
            </a:lvl5pPr>
            <a:lvl6pPr lvl="5" rtl="0">
              <a:spcBef>
                <a:spcPts val="2133"/>
              </a:spcBef>
              <a:spcAft>
                <a:spcPts val="0"/>
              </a:spcAft>
              <a:buNone/>
              <a:defRPr sz="3200" b="0">
                <a:solidFill>
                  <a:srgbClr val="666666"/>
                </a:solidFill>
                <a:latin typeface="Montserrat Light"/>
                <a:ea typeface="Montserrat Light"/>
                <a:cs typeface="Montserrat Light"/>
                <a:sym typeface="Montserrat Light"/>
              </a:defRPr>
            </a:lvl6pPr>
            <a:lvl7pPr lvl="6" rtl="0">
              <a:spcBef>
                <a:spcPts val="2133"/>
              </a:spcBef>
              <a:spcAft>
                <a:spcPts val="0"/>
              </a:spcAft>
              <a:buNone/>
              <a:defRPr sz="3200" b="0">
                <a:solidFill>
                  <a:srgbClr val="666666"/>
                </a:solidFill>
                <a:latin typeface="Montserrat Light"/>
                <a:ea typeface="Montserrat Light"/>
                <a:cs typeface="Montserrat Light"/>
                <a:sym typeface="Montserrat Light"/>
              </a:defRPr>
            </a:lvl7pPr>
            <a:lvl8pPr lvl="7" rtl="0">
              <a:spcBef>
                <a:spcPts val="2133"/>
              </a:spcBef>
              <a:spcAft>
                <a:spcPts val="0"/>
              </a:spcAft>
              <a:buNone/>
              <a:defRPr sz="3200" b="0">
                <a:solidFill>
                  <a:srgbClr val="666666"/>
                </a:solidFill>
                <a:latin typeface="Montserrat Light"/>
                <a:ea typeface="Montserrat Light"/>
                <a:cs typeface="Montserrat Light"/>
                <a:sym typeface="Montserrat Light"/>
              </a:defRPr>
            </a:lvl8pPr>
            <a:lvl9pPr lvl="8" rtl="0">
              <a:spcBef>
                <a:spcPts val="2133"/>
              </a:spcBef>
              <a:spcAft>
                <a:spcPts val="2133"/>
              </a:spcAft>
              <a:buNone/>
              <a:defRPr sz="3200" b="0">
                <a:solidFill>
                  <a:srgbClr val="666666"/>
                </a:solidFill>
                <a:latin typeface="Montserrat Light"/>
                <a:ea typeface="Montserrat Light"/>
                <a:cs typeface="Montserrat Light"/>
                <a:sym typeface="Montserrat Light"/>
              </a:defRPr>
            </a:lvl9pPr>
          </a:lstStyle>
          <a:p>
            <a:endParaRPr dirty="0"/>
          </a:p>
        </p:txBody>
      </p:sp>
      <p:sp>
        <p:nvSpPr>
          <p:cNvPr id="55" name="Shape 55"/>
          <p:cNvSpPr txBox="1">
            <a:spLocks noGrp="1"/>
          </p:cNvSpPr>
          <p:nvPr>
            <p:ph type="title"/>
          </p:nvPr>
        </p:nvSpPr>
        <p:spPr>
          <a:xfrm>
            <a:off x="1493520" y="472833"/>
            <a:ext cx="3523893" cy="1072000"/>
          </a:xfrm>
          <a:prstGeom prst="rect">
            <a:avLst/>
          </a:prstGeom>
        </p:spPr>
        <p:txBody>
          <a:bodyPr spcFirstLastPara="1" wrap="square" lIns="91425" tIns="91425" rIns="91425" bIns="91425" anchor="b" anchorCtr="0"/>
          <a:lstStyle>
            <a:lvl1pPr lvl="0" rtl="0">
              <a:spcBef>
                <a:spcPts val="0"/>
              </a:spcBef>
              <a:spcAft>
                <a:spcPts val="0"/>
              </a:spcAft>
              <a:buNone/>
              <a:defRPr sz="3200" b="1" i="0">
                <a:solidFill>
                  <a:schemeClr val="tx1">
                    <a:lumMod val="50000"/>
                    <a:lumOff val="50000"/>
                  </a:schemeClr>
                </a:solidFill>
                <a:latin typeface="Roboto" panose="02000000000000000000" pitchFamily="2" charset="0"/>
                <a:ea typeface="Roboto" panose="02000000000000000000" pitchFamily="2" charset="0"/>
              </a:defRPr>
            </a:lvl1pPr>
            <a:lvl2pPr lvl="1" rtl="0">
              <a:spcBef>
                <a:spcPts val="0"/>
              </a:spcBef>
              <a:spcAft>
                <a:spcPts val="0"/>
              </a:spcAft>
              <a:buNone/>
              <a:defRPr sz="3200"/>
            </a:lvl2pPr>
            <a:lvl3pPr lvl="2" rtl="0">
              <a:spcBef>
                <a:spcPts val="0"/>
              </a:spcBef>
              <a:spcAft>
                <a:spcPts val="0"/>
              </a:spcAft>
              <a:buNone/>
              <a:defRPr sz="3200"/>
            </a:lvl3pPr>
            <a:lvl4pPr lvl="3" rtl="0">
              <a:spcBef>
                <a:spcPts val="0"/>
              </a:spcBef>
              <a:spcAft>
                <a:spcPts val="0"/>
              </a:spcAft>
              <a:buNone/>
              <a:defRPr sz="3200"/>
            </a:lvl4pPr>
            <a:lvl5pPr lvl="4" rtl="0">
              <a:spcBef>
                <a:spcPts val="0"/>
              </a:spcBef>
              <a:spcAft>
                <a:spcPts val="0"/>
              </a:spcAft>
              <a:buNone/>
              <a:defRPr sz="3200"/>
            </a:lvl5pPr>
            <a:lvl6pPr lvl="5" rtl="0">
              <a:spcBef>
                <a:spcPts val="0"/>
              </a:spcBef>
              <a:spcAft>
                <a:spcPts val="0"/>
              </a:spcAft>
              <a:buNone/>
              <a:defRPr sz="3200"/>
            </a:lvl6pPr>
            <a:lvl7pPr lvl="6" rtl="0">
              <a:spcBef>
                <a:spcPts val="0"/>
              </a:spcBef>
              <a:spcAft>
                <a:spcPts val="0"/>
              </a:spcAft>
              <a:buNone/>
              <a:defRPr sz="3200"/>
            </a:lvl7pPr>
            <a:lvl8pPr lvl="7" rtl="0">
              <a:spcBef>
                <a:spcPts val="0"/>
              </a:spcBef>
              <a:spcAft>
                <a:spcPts val="0"/>
              </a:spcAft>
              <a:buNone/>
              <a:defRPr sz="3200"/>
            </a:lvl8pPr>
            <a:lvl9pPr lvl="8" rtl="0">
              <a:spcBef>
                <a:spcPts val="0"/>
              </a:spcBef>
              <a:spcAft>
                <a:spcPts val="0"/>
              </a:spcAft>
              <a:buNone/>
              <a:defRPr sz="3200"/>
            </a:lvl9pPr>
          </a:lstStyle>
          <a:p>
            <a:endParaRPr dirty="0"/>
          </a:p>
        </p:txBody>
      </p:sp>
      <p:sp>
        <p:nvSpPr>
          <p:cNvPr id="56" name="Shape 56"/>
          <p:cNvSpPr txBox="1">
            <a:spLocks noGrp="1"/>
          </p:cNvSpPr>
          <p:nvPr>
            <p:ph type="title" idx="3"/>
          </p:nvPr>
        </p:nvSpPr>
        <p:spPr>
          <a:xfrm>
            <a:off x="7174587" y="472833"/>
            <a:ext cx="3523893" cy="1072000"/>
          </a:xfrm>
          <a:prstGeom prst="rect">
            <a:avLst/>
          </a:prstGeom>
        </p:spPr>
        <p:txBody>
          <a:bodyPr spcFirstLastPara="1" wrap="square" lIns="91425" tIns="91425" rIns="91425" bIns="91425" anchor="b" anchorCtr="0"/>
          <a:lstStyle>
            <a:lvl1pPr lvl="0" rtl="0">
              <a:spcBef>
                <a:spcPts val="0"/>
              </a:spcBef>
              <a:spcAft>
                <a:spcPts val="0"/>
              </a:spcAft>
              <a:buNone/>
              <a:defRPr sz="3200" b="1" i="0">
                <a:solidFill>
                  <a:schemeClr val="tx1">
                    <a:lumMod val="50000"/>
                    <a:lumOff val="50000"/>
                  </a:schemeClr>
                </a:solidFill>
                <a:latin typeface="Roboto" panose="02000000000000000000" pitchFamily="2" charset="0"/>
                <a:ea typeface="Roboto" panose="02000000000000000000" pitchFamily="2" charset="0"/>
              </a:defRPr>
            </a:lvl1pPr>
            <a:lvl2pPr lvl="1" rtl="0">
              <a:spcBef>
                <a:spcPts val="0"/>
              </a:spcBef>
              <a:spcAft>
                <a:spcPts val="0"/>
              </a:spcAft>
              <a:buNone/>
              <a:defRPr sz="3200"/>
            </a:lvl2pPr>
            <a:lvl3pPr lvl="2" rtl="0">
              <a:spcBef>
                <a:spcPts val="0"/>
              </a:spcBef>
              <a:spcAft>
                <a:spcPts val="0"/>
              </a:spcAft>
              <a:buNone/>
              <a:defRPr sz="3200"/>
            </a:lvl3pPr>
            <a:lvl4pPr lvl="3" rtl="0">
              <a:spcBef>
                <a:spcPts val="0"/>
              </a:spcBef>
              <a:spcAft>
                <a:spcPts val="0"/>
              </a:spcAft>
              <a:buNone/>
              <a:defRPr sz="3200"/>
            </a:lvl4pPr>
            <a:lvl5pPr lvl="4" rtl="0">
              <a:spcBef>
                <a:spcPts val="0"/>
              </a:spcBef>
              <a:spcAft>
                <a:spcPts val="0"/>
              </a:spcAft>
              <a:buNone/>
              <a:defRPr sz="3200"/>
            </a:lvl5pPr>
            <a:lvl6pPr lvl="5" rtl="0">
              <a:spcBef>
                <a:spcPts val="0"/>
              </a:spcBef>
              <a:spcAft>
                <a:spcPts val="0"/>
              </a:spcAft>
              <a:buNone/>
              <a:defRPr sz="3200"/>
            </a:lvl6pPr>
            <a:lvl7pPr lvl="6" rtl="0">
              <a:spcBef>
                <a:spcPts val="0"/>
              </a:spcBef>
              <a:spcAft>
                <a:spcPts val="0"/>
              </a:spcAft>
              <a:buNone/>
              <a:defRPr sz="3200"/>
            </a:lvl7pPr>
            <a:lvl8pPr lvl="7" rtl="0">
              <a:spcBef>
                <a:spcPts val="0"/>
              </a:spcBef>
              <a:spcAft>
                <a:spcPts val="0"/>
              </a:spcAft>
              <a:buNone/>
              <a:defRPr sz="3200"/>
            </a:lvl8pPr>
            <a:lvl9pPr lvl="8" rtl="0">
              <a:spcBef>
                <a:spcPts val="0"/>
              </a:spcBef>
              <a:spcAft>
                <a:spcPts val="0"/>
              </a:spcAft>
              <a:buNone/>
              <a:defRPr sz="3200"/>
            </a:lvl9pPr>
          </a:lstStyle>
          <a:p>
            <a:endParaRPr dirty="0"/>
          </a:p>
        </p:txBody>
      </p:sp>
      <p:sp>
        <p:nvSpPr>
          <p:cNvPr id="2" name="Slide Number Placeholder 1">
            <a:extLst>
              <a:ext uri="{FF2B5EF4-FFF2-40B4-BE49-F238E27FC236}">
                <a16:creationId xmlns:a16="http://schemas.microsoft.com/office/drawing/2014/main" id="{95035754-DF91-BB44-AFB5-5224985E0EDC}"/>
              </a:ext>
            </a:extLst>
          </p:cNvPr>
          <p:cNvSpPr>
            <a:spLocks noGrp="1"/>
          </p:cNvSpPr>
          <p:nvPr>
            <p:ph type="sldNum" sz="quarter" idx="10"/>
          </p:nvPr>
        </p:nvSpPr>
        <p:spPr/>
        <p:txBody>
          <a:bodyPr/>
          <a:lstStyle/>
          <a:p>
            <a:fld id="{AE03DBD5-3D4C-3241-9292-12824D51095A}" type="slidenum">
              <a:rPr lang="en-US" smtClean="0"/>
              <a:t>‹Nº›</a:t>
            </a:fld>
            <a:endParaRPr lang="en-US"/>
          </a:p>
        </p:txBody>
      </p:sp>
    </p:spTree>
    <p:extLst>
      <p:ext uri="{BB962C8B-B14F-4D97-AF65-F5344CB8AC3E}">
        <p14:creationId xmlns:p14="http://schemas.microsoft.com/office/powerpoint/2010/main" val="25337651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ulo, descripción y 1 imagen">
    <p:spTree>
      <p:nvGrpSpPr>
        <p:cNvPr id="1" name="Shape 82"/>
        <p:cNvGrpSpPr/>
        <p:nvPr/>
      </p:nvGrpSpPr>
      <p:grpSpPr>
        <a:xfrm>
          <a:off x="0" y="0"/>
          <a:ext cx="0" cy="0"/>
          <a:chOff x="0" y="0"/>
          <a:chExt cx="0" cy="0"/>
        </a:xfrm>
      </p:grpSpPr>
      <p:sp>
        <p:nvSpPr>
          <p:cNvPr id="83" name="Shape 83"/>
          <p:cNvSpPr txBox="1">
            <a:spLocks noGrp="1"/>
          </p:cNvSpPr>
          <p:nvPr>
            <p:ph type="body" idx="1"/>
          </p:nvPr>
        </p:nvSpPr>
        <p:spPr>
          <a:xfrm>
            <a:off x="480133" y="1658251"/>
            <a:ext cx="4973200" cy="4663600"/>
          </a:xfrm>
          <a:prstGeom prst="rect">
            <a:avLst/>
          </a:prstGeom>
        </p:spPr>
        <p:txBody>
          <a:bodyPr spcFirstLastPara="1" wrap="square" lIns="91425" tIns="91425" rIns="91425" bIns="91425" anchor="t" anchorCtr="0"/>
          <a:lstStyle>
            <a:lvl1pPr marL="609585" lvl="0" indent="-507987" rtl="0">
              <a:spcBef>
                <a:spcPts val="0"/>
              </a:spcBef>
              <a:spcAft>
                <a:spcPts val="0"/>
              </a:spcAft>
              <a:buSzPts val="2400"/>
              <a:buChar char="●"/>
              <a:defRPr sz="2667" b="0" i="0">
                <a:solidFill>
                  <a:schemeClr val="tx1">
                    <a:lumMod val="50000"/>
                    <a:lumOff val="50000"/>
                  </a:schemeClr>
                </a:solidFill>
                <a:latin typeface="Roboto Light" panose="02000000000000000000" pitchFamily="2" charset="0"/>
                <a:ea typeface="Roboto Light" panose="02000000000000000000" pitchFamily="2" charset="0"/>
              </a:defRPr>
            </a:lvl1pPr>
            <a:lvl2pPr marL="1219170" lvl="1" indent="-457189" rtl="0">
              <a:spcBef>
                <a:spcPts val="2133"/>
              </a:spcBef>
              <a:spcAft>
                <a:spcPts val="0"/>
              </a:spcAft>
              <a:buSzPts val="18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dirty="0"/>
          </a:p>
        </p:txBody>
      </p:sp>
      <p:sp>
        <p:nvSpPr>
          <p:cNvPr id="84" name="Shape 84"/>
          <p:cNvSpPr/>
          <p:nvPr userDrawn="1"/>
        </p:nvSpPr>
        <p:spPr>
          <a:xfrm>
            <a:off x="6107100" y="-167"/>
            <a:ext cx="6084800" cy="6858000"/>
          </a:xfrm>
          <a:prstGeom prst="rect">
            <a:avLst/>
          </a:prstGeom>
          <a:solidFill>
            <a:schemeClr val="lt2"/>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marL="0" lvl="0" indent="0">
              <a:spcBef>
                <a:spcPts val="0"/>
              </a:spcBef>
              <a:spcAft>
                <a:spcPts val="0"/>
              </a:spcAft>
              <a:buNone/>
            </a:pPr>
            <a:endParaRPr sz="2400" b="0" i="0" dirty="0">
              <a:latin typeface="Roboto Light" panose="02000000000000000000" pitchFamily="2" charset="0"/>
              <a:ea typeface="Roboto Light" panose="02000000000000000000" pitchFamily="2" charset="0"/>
            </a:endParaRPr>
          </a:p>
        </p:txBody>
      </p:sp>
      <p:sp>
        <p:nvSpPr>
          <p:cNvPr id="88" name="Shape 88"/>
          <p:cNvSpPr txBox="1">
            <a:spLocks noGrp="1"/>
          </p:cNvSpPr>
          <p:nvPr>
            <p:ph type="title"/>
          </p:nvPr>
        </p:nvSpPr>
        <p:spPr>
          <a:xfrm>
            <a:off x="480133" y="373867"/>
            <a:ext cx="3746453" cy="671184"/>
          </a:xfrm>
          <a:prstGeom prst="rect">
            <a:avLst/>
          </a:prstGeom>
        </p:spPr>
        <p:txBody>
          <a:bodyPr spcFirstLastPara="1" wrap="square" lIns="91425" tIns="91425" rIns="91425" bIns="91425" anchor="t" anchorCtr="0"/>
          <a:lstStyle>
            <a:lvl1pPr lvl="0" rtl="0">
              <a:spcBef>
                <a:spcPts val="0"/>
              </a:spcBef>
              <a:spcAft>
                <a:spcPts val="0"/>
              </a:spcAft>
              <a:buNone/>
              <a:defRPr sz="3200" b="1" i="0">
                <a:solidFill>
                  <a:schemeClr val="tx1">
                    <a:lumMod val="50000"/>
                    <a:lumOff val="50000"/>
                  </a:schemeClr>
                </a:solidFill>
                <a:latin typeface="Roboto" panose="02000000000000000000" pitchFamily="2" charset="0"/>
                <a:ea typeface="Roboto" panose="02000000000000000000" pitchFamily="2" charset="0"/>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dirty="0"/>
          </a:p>
        </p:txBody>
      </p:sp>
      <p:sp>
        <p:nvSpPr>
          <p:cNvPr id="89" name="Shape 89"/>
          <p:cNvSpPr txBox="1">
            <a:spLocks noGrp="1"/>
          </p:cNvSpPr>
          <p:nvPr>
            <p:ph type="subTitle" idx="2"/>
          </p:nvPr>
        </p:nvSpPr>
        <p:spPr>
          <a:xfrm>
            <a:off x="480133" y="1045051"/>
            <a:ext cx="4973200" cy="613200"/>
          </a:xfrm>
          <a:prstGeom prst="rect">
            <a:avLst/>
          </a:prstGeom>
        </p:spPr>
        <p:txBody>
          <a:bodyPr spcFirstLastPara="1" wrap="square" lIns="91425" tIns="91425" rIns="91425" bIns="91425" anchor="t" anchorCtr="0"/>
          <a:lstStyle>
            <a:lvl1pPr lvl="0" rtl="0">
              <a:spcBef>
                <a:spcPts val="0"/>
              </a:spcBef>
              <a:spcAft>
                <a:spcPts val="0"/>
              </a:spcAft>
              <a:buNone/>
              <a:defRPr sz="2667" b="0" i="0">
                <a:solidFill>
                  <a:schemeClr val="tx1">
                    <a:lumMod val="50000"/>
                    <a:lumOff val="50000"/>
                  </a:schemeClr>
                </a:solidFill>
                <a:latin typeface="Roboto Light" panose="02000000000000000000" pitchFamily="2" charset="0"/>
                <a:ea typeface="Roboto Light" panose="02000000000000000000" pitchFamily="2" charset="0"/>
                <a:cs typeface="Roboto Light" panose="02000000000000000000" pitchFamily="2" charset="0"/>
                <a:sym typeface="Montserrat"/>
              </a:defRPr>
            </a:lvl1pPr>
            <a:lvl2pPr lvl="1" rtl="0">
              <a:spcBef>
                <a:spcPts val="2133"/>
              </a:spcBef>
              <a:spcAft>
                <a:spcPts val="0"/>
              </a:spcAft>
              <a:buNone/>
              <a:defRPr sz="3200" b="0">
                <a:solidFill>
                  <a:srgbClr val="FFFFFF"/>
                </a:solidFill>
                <a:latin typeface="Montserrat"/>
                <a:ea typeface="Montserrat"/>
                <a:cs typeface="Montserrat"/>
                <a:sym typeface="Montserrat"/>
              </a:defRPr>
            </a:lvl2pPr>
            <a:lvl3pPr lvl="2" rtl="0">
              <a:spcBef>
                <a:spcPts val="2133"/>
              </a:spcBef>
              <a:spcAft>
                <a:spcPts val="0"/>
              </a:spcAft>
              <a:buNone/>
              <a:defRPr sz="3200" b="0">
                <a:solidFill>
                  <a:srgbClr val="FFFFFF"/>
                </a:solidFill>
                <a:latin typeface="Montserrat"/>
                <a:ea typeface="Montserrat"/>
                <a:cs typeface="Montserrat"/>
                <a:sym typeface="Montserrat"/>
              </a:defRPr>
            </a:lvl3pPr>
            <a:lvl4pPr lvl="3" rtl="0">
              <a:spcBef>
                <a:spcPts val="2133"/>
              </a:spcBef>
              <a:spcAft>
                <a:spcPts val="0"/>
              </a:spcAft>
              <a:buNone/>
              <a:defRPr sz="3200" b="0">
                <a:solidFill>
                  <a:srgbClr val="FFFFFF"/>
                </a:solidFill>
                <a:latin typeface="Montserrat"/>
                <a:ea typeface="Montserrat"/>
                <a:cs typeface="Montserrat"/>
                <a:sym typeface="Montserrat"/>
              </a:defRPr>
            </a:lvl4pPr>
            <a:lvl5pPr lvl="4" rtl="0">
              <a:spcBef>
                <a:spcPts val="2133"/>
              </a:spcBef>
              <a:spcAft>
                <a:spcPts val="0"/>
              </a:spcAft>
              <a:buNone/>
              <a:defRPr sz="3200" b="0">
                <a:solidFill>
                  <a:srgbClr val="FFFFFF"/>
                </a:solidFill>
                <a:latin typeface="Montserrat"/>
                <a:ea typeface="Montserrat"/>
                <a:cs typeface="Montserrat"/>
                <a:sym typeface="Montserrat"/>
              </a:defRPr>
            </a:lvl5pPr>
            <a:lvl6pPr lvl="5" rtl="0">
              <a:spcBef>
                <a:spcPts val="2133"/>
              </a:spcBef>
              <a:spcAft>
                <a:spcPts val="0"/>
              </a:spcAft>
              <a:buNone/>
              <a:defRPr sz="3200" b="0">
                <a:solidFill>
                  <a:srgbClr val="FFFFFF"/>
                </a:solidFill>
                <a:latin typeface="Montserrat"/>
                <a:ea typeface="Montserrat"/>
                <a:cs typeface="Montserrat"/>
                <a:sym typeface="Montserrat"/>
              </a:defRPr>
            </a:lvl6pPr>
            <a:lvl7pPr lvl="6" rtl="0">
              <a:spcBef>
                <a:spcPts val="2133"/>
              </a:spcBef>
              <a:spcAft>
                <a:spcPts val="0"/>
              </a:spcAft>
              <a:buNone/>
              <a:defRPr sz="3200" b="0">
                <a:solidFill>
                  <a:srgbClr val="FFFFFF"/>
                </a:solidFill>
                <a:latin typeface="Montserrat"/>
                <a:ea typeface="Montserrat"/>
                <a:cs typeface="Montserrat"/>
                <a:sym typeface="Montserrat"/>
              </a:defRPr>
            </a:lvl7pPr>
            <a:lvl8pPr lvl="7" rtl="0">
              <a:spcBef>
                <a:spcPts val="2133"/>
              </a:spcBef>
              <a:spcAft>
                <a:spcPts val="0"/>
              </a:spcAft>
              <a:buNone/>
              <a:defRPr sz="3200" b="0">
                <a:solidFill>
                  <a:srgbClr val="FFFFFF"/>
                </a:solidFill>
                <a:latin typeface="Montserrat"/>
                <a:ea typeface="Montserrat"/>
                <a:cs typeface="Montserrat"/>
                <a:sym typeface="Montserrat"/>
              </a:defRPr>
            </a:lvl8pPr>
            <a:lvl9pPr lvl="8" rtl="0">
              <a:spcBef>
                <a:spcPts val="2133"/>
              </a:spcBef>
              <a:spcAft>
                <a:spcPts val="2133"/>
              </a:spcAft>
              <a:buNone/>
              <a:defRPr sz="3200" b="0">
                <a:solidFill>
                  <a:srgbClr val="FFFFFF"/>
                </a:solidFill>
                <a:latin typeface="Montserrat"/>
                <a:ea typeface="Montserrat"/>
                <a:cs typeface="Montserrat"/>
                <a:sym typeface="Montserrat"/>
              </a:defRPr>
            </a:lvl9pPr>
          </a:lstStyle>
          <a:p>
            <a:endParaRPr dirty="0"/>
          </a:p>
        </p:txBody>
      </p:sp>
      <p:sp>
        <p:nvSpPr>
          <p:cNvPr id="3" name="Picture Placeholder 2">
            <a:extLst>
              <a:ext uri="{FF2B5EF4-FFF2-40B4-BE49-F238E27FC236}">
                <a16:creationId xmlns:a16="http://schemas.microsoft.com/office/drawing/2014/main" id="{D37875DF-E47A-DC4F-889E-B81BDE8E548F}"/>
              </a:ext>
            </a:extLst>
          </p:cNvPr>
          <p:cNvSpPr>
            <a:spLocks noGrp="1"/>
          </p:cNvSpPr>
          <p:nvPr>
            <p:ph type="pic" sz="quarter" idx="10"/>
          </p:nvPr>
        </p:nvSpPr>
        <p:spPr>
          <a:xfrm>
            <a:off x="6180875" y="1858795"/>
            <a:ext cx="5937250" cy="3140075"/>
          </a:xfrm>
        </p:spPr>
        <p:txBody>
          <a:bodyPr/>
          <a:lstStyle/>
          <a:p>
            <a:endParaRPr lang="en-US"/>
          </a:p>
        </p:txBody>
      </p:sp>
      <p:sp>
        <p:nvSpPr>
          <p:cNvPr id="2" name="Slide Number Placeholder 1">
            <a:extLst>
              <a:ext uri="{FF2B5EF4-FFF2-40B4-BE49-F238E27FC236}">
                <a16:creationId xmlns:a16="http://schemas.microsoft.com/office/drawing/2014/main" id="{0EE4F5D4-F4B4-7044-9938-604E8383509F}"/>
              </a:ext>
            </a:extLst>
          </p:cNvPr>
          <p:cNvSpPr>
            <a:spLocks noGrp="1"/>
          </p:cNvSpPr>
          <p:nvPr>
            <p:ph type="sldNum" sz="quarter" idx="11"/>
          </p:nvPr>
        </p:nvSpPr>
        <p:spPr/>
        <p:txBody>
          <a:bodyPr/>
          <a:lstStyle/>
          <a:p>
            <a:fld id="{AE03DBD5-3D4C-3241-9292-12824D51095A}" type="slidenum">
              <a:rPr lang="en-US" smtClean="0"/>
              <a:t>‹Nº›</a:t>
            </a:fld>
            <a:endParaRPr lang="en-US"/>
          </a:p>
        </p:txBody>
      </p:sp>
    </p:spTree>
    <p:extLst>
      <p:ext uri="{BB962C8B-B14F-4D97-AF65-F5344CB8AC3E}">
        <p14:creationId xmlns:p14="http://schemas.microsoft.com/office/powerpoint/2010/main" val="7310689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Imagenes y texto">
    <p:spTree>
      <p:nvGrpSpPr>
        <p:cNvPr id="1" name="Shape 57"/>
        <p:cNvGrpSpPr/>
        <p:nvPr/>
      </p:nvGrpSpPr>
      <p:grpSpPr>
        <a:xfrm>
          <a:off x="0" y="0"/>
          <a:ext cx="0" cy="0"/>
          <a:chOff x="0" y="0"/>
          <a:chExt cx="0" cy="0"/>
        </a:xfrm>
      </p:grpSpPr>
      <p:sp>
        <p:nvSpPr>
          <p:cNvPr id="62" name="Shape 62"/>
          <p:cNvSpPr txBox="1">
            <a:spLocks noGrp="1"/>
          </p:cNvSpPr>
          <p:nvPr>
            <p:ph type="title"/>
          </p:nvPr>
        </p:nvSpPr>
        <p:spPr>
          <a:xfrm>
            <a:off x="755796" y="851033"/>
            <a:ext cx="9836000" cy="625200"/>
          </a:xfrm>
          <a:prstGeom prst="rect">
            <a:avLst/>
          </a:prstGeom>
        </p:spPr>
        <p:txBody>
          <a:bodyPr spcFirstLastPara="1" wrap="square" lIns="91425" tIns="91425" rIns="91425" bIns="91425" anchor="b" anchorCtr="0"/>
          <a:lstStyle>
            <a:lvl1pPr lvl="0" rtl="0">
              <a:spcBef>
                <a:spcPts val="0"/>
              </a:spcBef>
              <a:spcAft>
                <a:spcPts val="0"/>
              </a:spcAft>
              <a:buNone/>
              <a:defRPr sz="3200" b="1" i="0">
                <a:solidFill>
                  <a:schemeClr val="tx1">
                    <a:lumMod val="50000"/>
                    <a:lumOff val="50000"/>
                  </a:schemeClr>
                </a:solidFill>
                <a:latin typeface="Roboto" panose="02000000000000000000" pitchFamily="2" charset="0"/>
                <a:ea typeface="Roboto" panose="02000000000000000000" pitchFamily="2" charset="0"/>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dirty="0"/>
          </a:p>
        </p:txBody>
      </p:sp>
      <p:sp>
        <p:nvSpPr>
          <p:cNvPr id="63" name="Shape 63"/>
          <p:cNvSpPr txBox="1">
            <a:spLocks noGrp="1"/>
          </p:cNvSpPr>
          <p:nvPr>
            <p:ph type="subTitle" idx="1"/>
          </p:nvPr>
        </p:nvSpPr>
        <p:spPr>
          <a:xfrm>
            <a:off x="755800" y="4651633"/>
            <a:ext cx="10680400" cy="1197600"/>
          </a:xfrm>
          <a:prstGeom prst="rect">
            <a:avLst/>
          </a:prstGeom>
        </p:spPr>
        <p:txBody>
          <a:bodyPr spcFirstLastPara="1" wrap="square" lIns="91425" tIns="91425" rIns="91425" bIns="91425" anchor="t" anchorCtr="0"/>
          <a:lstStyle>
            <a:lvl1pPr lvl="0" rtl="0">
              <a:spcBef>
                <a:spcPts val="0"/>
              </a:spcBef>
              <a:spcAft>
                <a:spcPts val="0"/>
              </a:spcAft>
              <a:buNone/>
              <a:defRPr sz="2933" b="0" i="0">
                <a:solidFill>
                  <a:schemeClr val="tx1">
                    <a:lumMod val="50000"/>
                    <a:lumOff val="50000"/>
                  </a:schemeClr>
                </a:solidFill>
                <a:latin typeface="Roboto Light" panose="02000000000000000000" pitchFamily="2" charset="0"/>
                <a:ea typeface="Roboto Light" panose="02000000000000000000" pitchFamily="2" charset="0"/>
                <a:cs typeface="Roboto Light" panose="02000000000000000000" pitchFamily="2" charset="0"/>
                <a:sym typeface="Montserrat Light"/>
              </a:defRPr>
            </a:lvl1pPr>
            <a:lvl2pPr lvl="1" rtl="0">
              <a:spcBef>
                <a:spcPts val="2133"/>
              </a:spcBef>
              <a:spcAft>
                <a:spcPts val="0"/>
              </a:spcAft>
              <a:buNone/>
              <a:defRPr sz="2933" b="0">
                <a:solidFill>
                  <a:srgbClr val="FFFFFF"/>
                </a:solidFill>
                <a:latin typeface="Montserrat Light"/>
                <a:ea typeface="Montserrat Light"/>
                <a:cs typeface="Montserrat Light"/>
                <a:sym typeface="Montserrat Light"/>
              </a:defRPr>
            </a:lvl2pPr>
            <a:lvl3pPr lvl="2" rtl="0">
              <a:spcBef>
                <a:spcPts val="2133"/>
              </a:spcBef>
              <a:spcAft>
                <a:spcPts val="0"/>
              </a:spcAft>
              <a:buNone/>
              <a:defRPr sz="2933" b="0">
                <a:solidFill>
                  <a:srgbClr val="FFFFFF"/>
                </a:solidFill>
                <a:latin typeface="Montserrat Light"/>
                <a:ea typeface="Montserrat Light"/>
                <a:cs typeface="Montserrat Light"/>
                <a:sym typeface="Montserrat Light"/>
              </a:defRPr>
            </a:lvl3pPr>
            <a:lvl4pPr lvl="3" rtl="0">
              <a:spcBef>
                <a:spcPts val="2133"/>
              </a:spcBef>
              <a:spcAft>
                <a:spcPts val="0"/>
              </a:spcAft>
              <a:buNone/>
              <a:defRPr sz="2933" b="0">
                <a:solidFill>
                  <a:srgbClr val="FFFFFF"/>
                </a:solidFill>
                <a:latin typeface="Montserrat Light"/>
                <a:ea typeface="Montserrat Light"/>
                <a:cs typeface="Montserrat Light"/>
                <a:sym typeface="Montserrat Light"/>
              </a:defRPr>
            </a:lvl4pPr>
            <a:lvl5pPr lvl="4" rtl="0">
              <a:spcBef>
                <a:spcPts val="2133"/>
              </a:spcBef>
              <a:spcAft>
                <a:spcPts val="0"/>
              </a:spcAft>
              <a:buNone/>
              <a:defRPr sz="2933" b="0">
                <a:solidFill>
                  <a:srgbClr val="FFFFFF"/>
                </a:solidFill>
                <a:latin typeface="Montserrat Light"/>
                <a:ea typeface="Montserrat Light"/>
                <a:cs typeface="Montserrat Light"/>
                <a:sym typeface="Montserrat Light"/>
              </a:defRPr>
            </a:lvl5pPr>
            <a:lvl6pPr lvl="5" rtl="0">
              <a:spcBef>
                <a:spcPts val="2133"/>
              </a:spcBef>
              <a:spcAft>
                <a:spcPts val="0"/>
              </a:spcAft>
              <a:buNone/>
              <a:defRPr sz="2933" b="0">
                <a:solidFill>
                  <a:srgbClr val="FFFFFF"/>
                </a:solidFill>
                <a:latin typeface="Montserrat Light"/>
                <a:ea typeface="Montserrat Light"/>
                <a:cs typeface="Montserrat Light"/>
                <a:sym typeface="Montserrat Light"/>
              </a:defRPr>
            </a:lvl6pPr>
            <a:lvl7pPr lvl="6" rtl="0">
              <a:spcBef>
                <a:spcPts val="2133"/>
              </a:spcBef>
              <a:spcAft>
                <a:spcPts val="0"/>
              </a:spcAft>
              <a:buNone/>
              <a:defRPr sz="2933" b="0">
                <a:solidFill>
                  <a:srgbClr val="FFFFFF"/>
                </a:solidFill>
                <a:latin typeface="Montserrat Light"/>
                <a:ea typeface="Montserrat Light"/>
                <a:cs typeface="Montserrat Light"/>
                <a:sym typeface="Montserrat Light"/>
              </a:defRPr>
            </a:lvl7pPr>
            <a:lvl8pPr lvl="7" rtl="0">
              <a:spcBef>
                <a:spcPts val="2133"/>
              </a:spcBef>
              <a:spcAft>
                <a:spcPts val="0"/>
              </a:spcAft>
              <a:buNone/>
              <a:defRPr sz="2933" b="0">
                <a:solidFill>
                  <a:srgbClr val="FFFFFF"/>
                </a:solidFill>
                <a:latin typeface="Montserrat Light"/>
                <a:ea typeface="Montserrat Light"/>
                <a:cs typeface="Montserrat Light"/>
                <a:sym typeface="Montserrat Light"/>
              </a:defRPr>
            </a:lvl8pPr>
            <a:lvl9pPr lvl="8" rtl="0">
              <a:spcBef>
                <a:spcPts val="2133"/>
              </a:spcBef>
              <a:spcAft>
                <a:spcPts val="2133"/>
              </a:spcAft>
              <a:buNone/>
              <a:defRPr sz="2933" b="0">
                <a:solidFill>
                  <a:srgbClr val="FFFFFF"/>
                </a:solidFill>
                <a:latin typeface="Montserrat Light"/>
                <a:ea typeface="Montserrat Light"/>
                <a:cs typeface="Montserrat Light"/>
                <a:sym typeface="Montserrat Light"/>
              </a:defRPr>
            </a:lvl9pPr>
          </a:lstStyle>
          <a:p>
            <a:endParaRPr dirty="0"/>
          </a:p>
        </p:txBody>
      </p:sp>
      <p:sp>
        <p:nvSpPr>
          <p:cNvPr id="3" name="Picture Placeholder 2">
            <a:extLst>
              <a:ext uri="{FF2B5EF4-FFF2-40B4-BE49-F238E27FC236}">
                <a16:creationId xmlns:a16="http://schemas.microsoft.com/office/drawing/2014/main" id="{085ACE12-7EB6-4C4B-A00D-E39B4849466C}"/>
              </a:ext>
            </a:extLst>
          </p:cNvPr>
          <p:cNvSpPr>
            <a:spLocks noGrp="1"/>
          </p:cNvSpPr>
          <p:nvPr>
            <p:ph type="pic" sz="quarter" idx="10"/>
          </p:nvPr>
        </p:nvSpPr>
        <p:spPr>
          <a:xfrm>
            <a:off x="717058" y="1476233"/>
            <a:ext cx="4937125" cy="3090863"/>
          </a:xfrm>
        </p:spPr>
        <p:txBody>
          <a:bodyPr/>
          <a:lstStyle/>
          <a:p>
            <a:endParaRPr lang="en-US"/>
          </a:p>
        </p:txBody>
      </p:sp>
      <p:sp>
        <p:nvSpPr>
          <p:cNvPr id="8" name="Picture Placeholder 2">
            <a:extLst>
              <a:ext uri="{FF2B5EF4-FFF2-40B4-BE49-F238E27FC236}">
                <a16:creationId xmlns:a16="http://schemas.microsoft.com/office/drawing/2014/main" id="{B1D1035E-5C62-514E-90B4-BB30BA86CCCB}"/>
              </a:ext>
            </a:extLst>
          </p:cNvPr>
          <p:cNvSpPr>
            <a:spLocks noGrp="1"/>
          </p:cNvSpPr>
          <p:nvPr>
            <p:ph type="pic" sz="quarter" idx="11"/>
          </p:nvPr>
        </p:nvSpPr>
        <p:spPr>
          <a:xfrm>
            <a:off x="6488342" y="1476232"/>
            <a:ext cx="4937125" cy="3090863"/>
          </a:xfrm>
        </p:spPr>
        <p:txBody>
          <a:bodyPr/>
          <a:lstStyle/>
          <a:p>
            <a:endParaRPr lang="en-US"/>
          </a:p>
        </p:txBody>
      </p:sp>
      <p:sp>
        <p:nvSpPr>
          <p:cNvPr id="2" name="Slide Number Placeholder 1">
            <a:extLst>
              <a:ext uri="{FF2B5EF4-FFF2-40B4-BE49-F238E27FC236}">
                <a16:creationId xmlns:a16="http://schemas.microsoft.com/office/drawing/2014/main" id="{079A1083-EF1D-D941-87AA-412A8C37A291}"/>
              </a:ext>
            </a:extLst>
          </p:cNvPr>
          <p:cNvSpPr>
            <a:spLocks noGrp="1"/>
          </p:cNvSpPr>
          <p:nvPr>
            <p:ph type="sldNum" sz="quarter" idx="12"/>
          </p:nvPr>
        </p:nvSpPr>
        <p:spPr/>
        <p:txBody>
          <a:bodyPr/>
          <a:lstStyle/>
          <a:p>
            <a:fld id="{AE03DBD5-3D4C-3241-9292-12824D51095A}" type="slidenum">
              <a:rPr lang="en-US" smtClean="0"/>
              <a:t>‹Nº›</a:t>
            </a:fld>
            <a:endParaRPr lang="en-US"/>
          </a:p>
        </p:txBody>
      </p:sp>
    </p:spTree>
    <p:extLst>
      <p:ext uri="{BB962C8B-B14F-4D97-AF65-F5344CB8AC3E}">
        <p14:creationId xmlns:p14="http://schemas.microsoft.com/office/powerpoint/2010/main" val="30073326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Encabezado de seccion">
    <p:spTree>
      <p:nvGrpSpPr>
        <p:cNvPr id="1" name="Shape 15"/>
        <p:cNvGrpSpPr/>
        <p:nvPr/>
      </p:nvGrpSpPr>
      <p:grpSpPr>
        <a:xfrm>
          <a:off x="0" y="0"/>
          <a:ext cx="0" cy="0"/>
          <a:chOff x="0" y="0"/>
          <a:chExt cx="0" cy="0"/>
        </a:xfrm>
      </p:grpSpPr>
      <p:sp>
        <p:nvSpPr>
          <p:cNvPr id="2" name="Rectangle 1">
            <a:extLst>
              <a:ext uri="{FF2B5EF4-FFF2-40B4-BE49-F238E27FC236}">
                <a16:creationId xmlns:a16="http://schemas.microsoft.com/office/drawing/2014/main" id="{23289555-3708-AE48-8D54-4A7DFD5B443F}"/>
              </a:ext>
            </a:extLst>
          </p:cNvPr>
          <p:cNvSpPr/>
          <p:nvPr userDrawn="1"/>
        </p:nvSpPr>
        <p:spPr>
          <a:xfrm>
            <a:off x="0" y="0"/>
            <a:ext cx="12192000" cy="6858000"/>
          </a:xfrm>
          <a:prstGeom prst="rect">
            <a:avLst/>
          </a:prstGeom>
          <a:gradFill>
            <a:gsLst>
              <a:gs pos="0">
                <a:srgbClr val="57C3BB">
                  <a:lumMod val="85000"/>
                </a:srgbClr>
              </a:gs>
              <a:gs pos="100000">
                <a:srgbClr val="57C3BB"/>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b="1" i="0" dirty="0">
              <a:latin typeface="Roboto Light" panose="02000000000000000000" pitchFamily="2" charset="0"/>
            </a:endParaRPr>
          </a:p>
        </p:txBody>
      </p:sp>
      <p:sp>
        <p:nvSpPr>
          <p:cNvPr id="5" name="Rectangle 4">
            <a:extLst>
              <a:ext uri="{FF2B5EF4-FFF2-40B4-BE49-F238E27FC236}">
                <a16:creationId xmlns:a16="http://schemas.microsoft.com/office/drawing/2014/main" id="{5F1F9779-B771-5A47-81EE-419C79842413}"/>
              </a:ext>
            </a:extLst>
          </p:cNvPr>
          <p:cNvSpPr/>
          <p:nvPr userDrawn="1"/>
        </p:nvSpPr>
        <p:spPr>
          <a:xfrm>
            <a:off x="11315457" y="73478"/>
            <a:ext cx="760796" cy="760070"/>
          </a:xfrm>
          <a:prstGeom prst="rect">
            <a:avLst/>
          </a:prstGeom>
          <a:solidFill>
            <a:srgbClr val="FFFFFF">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hape 18">
            <a:extLst>
              <a:ext uri="{FF2B5EF4-FFF2-40B4-BE49-F238E27FC236}">
                <a16:creationId xmlns:a16="http://schemas.microsoft.com/office/drawing/2014/main" id="{CFEF5081-A968-C740-B894-B6610AB0CC99}"/>
              </a:ext>
            </a:extLst>
          </p:cNvPr>
          <p:cNvSpPr txBox="1">
            <a:spLocks noGrp="1"/>
          </p:cNvSpPr>
          <p:nvPr>
            <p:ph type="title"/>
          </p:nvPr>
        </p:nvSpPr>
        <p:spPr>
          <a:xfrm>
            <a:off x="887200" y="2561200"/>
            <a:ext cx="10417600" cy="1735600"/>
          </a:xfrm>
          <a:prstGeom prst="rect">
            <a:avLst/>
          </a:prstGeom>
          <a:effectLst>
            <a:outerShdw blurRad="50800" dist="38100" dir="5400000" algn="t" rotWithShape="0">
              <a:prstClr val="black">
                <a:alpha val="40000"/>
              </a:prstClr>
            </a:outerShdw>
          </a:effectLst>
        </p:spPr>
        <p:txBody>
          <a:bodyPr spcFirstLastPara="1" wrap="square" lIns="91425" tIns="91425" rIns="91425" bIns="91425" anchor="ctr" anchorCtr="0"/>
          <a:lstStyle>
            <a:lvl1pPr lvl="0" rtl="0">
              <a:spcBef>
                <a:spcPts val="0"/>
              </a:spcBef>
              <a:spcAft>
                <a:spcPts val="0"/>
              </a:spcAft>
              <a:buNone/>
              <a:defRPr sz="4800" b="1" i="0">
                <a:solidFill>
                  <a:schemeClr val="bg1"/>
                </a:solidFill>
                <a:latin typeface="Roboto" panose="02000000000000000000" pitchFamily="2" charset="0"/>
                <a:ea typeface="Roboto" panose="02000000000000000000" pitchFamily="2" charset="0"/>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a:endParaRPr dirty="0"/>
          </a:p>
        </p:txBody>
      </p:sp>
      <p:sp>
        <p:nvSpPr>
          <p:cNvPr id="3" name="Slide Number Placeholder 2">
            <a:extLst>
              <a:ext uri="{FF2B5EF4-FFF2-40B4-BE49-F238E27FC236}">
                <a16:creationId xmlns:a16="http://schemas.microsoft.com/office/drawing/2014/main" id="{7D78A4FA-CC05-ED41-9430-B9EBC5380B10}"/>
              </a:ext>
            </a:extLst>
          </p:cNvPr>
          <p:cNvSpPr>
            <a:spLocks noGrp="1"/>
          </p:cNvSpPr>
          <p:nvPr>
            <p:ph type="sldNum" sz="quarter" idx="10"/>
          </p:nvPr>
        </p:nvSpPr>
        <p:spPr/>
        <p:txBody>
          <a:bodyPr/>
          <a:lstStyle/>
          <a:p>
            <a:fld id="{565FF4AD-F72F-4441-9E76-C6994CAD1112}" type="slidenum">
              <a:rPr lang="en-US" smtClean="0"/>
              <a:t>‹Nº›</a:t>
            </a:fld>
            <a:endParaRPr lang="en-US"/>
          </a:p>
        </p:txBody>
      </p:sp>
      <p:pic>
        <p:nvPicPr>
          <p:cNvPr id="7" name="Shape 12">
            <a:extLst>
              <a:ext uri="{FF2B5EF4-FFF2-40B4-BE49-F238E27FC236}">
                <a16:creationId xmlns:a16="http://schemas.microsoft.com/office/drawing/2014/main" id="{7722F489-9104-1A44-B252-2C61EC2A439F}"/>
              </a:ext>
            </a:extLst>
          </p:cNvPr>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a:off x="11353800" y="230189"/>
            <a:ext cx="684111" cy="446648"/>
          </a:xfrm>
          <a:prstGeom prst="rect">
            <a:avLst/>
          </a:prstGeom>
          <a:noFill/>
          <a:ln>
            <a:noFill/>
          </a:ln>
          <a:effectLst>
            <a:outerShdw blurRad="12700" dir="5400000" algn="ctr" rotWithShape="0">
              <a:srgbClr val="000000">
                <a:alpha val="35000"/>
              </a:srgbClr>
            </a:outerShdw>
          </a:effectLst>
        </p:spPr>
      </p:pic>
    </p:spTree>
    <p:extLst>
      <p:ext uri="{BB962C8B-B14F-4D97-AF65-F5344CB8AC3E}">
        <p14:creationId xmlns:p14="http://schemas.microsoft.com/office/powerpoint/2010/main" val="26870125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imagenes">
    <p:spTree>
      <p:nvGrpSpPr>
        <p:cNvPr id="1" name="Shape 64"/>
        <p:cNvGrpSpPr/>
        <p:nvPr/>
      </p:nvGrpSpPr>
      <p:grpSpPr>
        <a:xfrm>
          <a:off x="0" y="0"/>
          <a:ext cx="0" cy="0"/>
          <a:chOff x="0" y="0"/>
          <a:chExt cx="0" cy="0"/>
        </a:xfrm>
      </p:grpSpPr>
      <p:sp>
        <p:nvSpPr>
          <p:cNvPr id="70" name="Shape 70"/>
          <p:cNvSpPr txBox="1">
            <a:spLocks noGrp="1"/>
          </p:cNvSpPr>
          <p:nvPr>
            <p:ph type="title"/>
          </p:nvPr>
        </p:nvSpPr>
        <p:spPr>
          <a:xfrm>
            <a:off x="612352" y="373867"/>
            <a:ext cx="9450600" cy="679600"/>
          </a:xfrm>
          <a:prstGeom prst="rect">
            <a:avLst/>
          </a:prstGeom>
        </p:spPr>
        <p:txBody>
          <a:bodyPr spcFirstLastPara="1" wrap="square" lIns="91425" tIns="91425" rIns="91425" bIns="91425" anchor="t" anchorCtr="0"/>
          <a:lstStyle>
            <a:lvl1pPr lvl="0" rtl="0">
              <a:spcBef>
                <a:spcPts val="0"/>
              </a:spcBef>
              <a:spcAft>
                <a:spcPts val="0"/>
              </a:spcAft>
              <a:buNone/>
              <a:defRPr sz="3200" b="1" i="0">
                <a:solidFill>
                  <a:schemeClr val="tx1">
                    <a:lumMod val="50000"/>
                    <a:lumOff val="50000"/>
                  </a:schemeClr>
                </a:solidFill>
                <a:latin typeface="Roboto" panose="02000000000000000000" pitchFamily="2" charset="0"/>
                <a:ea typeface="Roboto" panose="02000000000000000000" pitchFamily="2" charset="0"/>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dirty="0"/>
          </a:p>
        </p:txBody>
      </p:sp>
      <p:sp>
        <p:nvSpPr>
          <p:cNvPr id="71" name="Shape 71"/>
          <p:cNvSpPr txBox="1">
            <a:spLocks noGrp="1"/>
          </p:cNvSpPr>
          <p:nvPr>
            <p:ph type="subTitle" idx="1"/>
          </p:nvPr>
        </p:nvSpPr>
        <p:spPr>
          <a:xfrm>
            <a:off x="612467" y="4473167"/>
            <a:ext cx="3335200" cy="437600"/>
          </a:xfrm>
          <a:prstGeom prst="rect">
            <a:avLst/>
          </a:prstGeom>
        </p:spPr>
        <p:txBody>
          <a:bodyPr spcFirstLastPara="1" wrap="square" lIns="91425" tIns="91425" rIns="91425" bIns="91425" anchor="t" anchorCtr="0"/>
          <a:lstStyle>
            <a:lvl1pPr lvl="0" algn="r" rtl="0">
              <a:spcBef>
                <a:spcPts val="0"/>
              </a:spcBef>
              <a:spcAft>
                <a:spcPts val="0"/>
              </a:spcAft>
              <a:buNone/>
              <a:defRPr sz="2667" b="0" i="0">
                <a:solidFill>
                  <a:schemeClr val="tx1">
                    <a:lumMod val="50000"/>
                    <a:lumOff val="50000"/>
                  </a:schemeClr>
                </a:solidFill>
                <a:latin typeface="Roboto Light" panose="02000000000000000000" pitchFamily="2" charset="0"/>
                <a:ea typeface="Roboto Light" panose="02000000000000000000" pitchFamily="2" charset="0"/>
                <a:cs typeface="Roboto Light" panose="02000000000000000000" pitchFamily="2" charset="0"/>
                <a:sym typeface="Montserrat Light"/>
              </a:defRPr>
            </a:lvl1pPr>
            <a:lvl2pPr lvl="1" algn="r" rtl="0">
              <a:spcBef>
                <a:spcPts val="2133"/>
              </a:spcBef>
              <a:spcAft>
                <a:spcPts val="0"/>
              </a:spcAft>
              <a:buNone/>
              <a:defRPr sz="1867" b="0">
                <a:solidFill>
                  <a:srgbClr val="FFFFFF"/>
                </a:solidFill>
                <a:latin typeface="Montserrat Light"/>
                <a:ea typeface="Montserrat Light"/>
                <a:cs typeface="Montserrat Light"/>
                <a:sym typeface="Montserrat Light"/>
              </a:defRPr>
            </a:lvl2pPr>
            <a:lvl3pPr lvl="2" algn="r" rtl="0">
              <a:spcBef>
                <a:spcPts val="2133"/>
              </a:spcBef>
              <a:spcAft>
                <a:spcPts val="0"/>
              </a:spcAft>
              <a:buNone/>
              <a:defRPr sz="1867" b="0">
                <a:solidFill>
                  <a:srgbClr val="FFFFFF"/>
                </a:solidFill>
                <a:latin typeface="Montserrat Light"/>
                <a:ea typeface="Montserrat Light"/>
                <a:cs typeface="Montserrat Light"/>
                <a:sym typeface="Montserrat Light"/>
              </a:defRPr>
            </a:lvl3pPr>
            <a:lvl4pPr lvl="3" algn="r" rtl="0">
              <a:spcBef>
                <a:spcPts val="2133"/>
              </a:spcBef>
              <a:spcAft>
                <a:spcPts val="0"/>
              </a:spcAft>
              <a:buNone/>
              <a:defRPr sz="1867" b="0">
                <a:solidFill>
                  <a:srgbClr val="FFFFFF"/>
                </a:solidFill>
                <a:latin typeface="Montserrat Light"/>
                <a:ea typeface="Montserrat Light"/>
                <a:cs typeface="Montserrat Light"/>
                <a:sym typeface="Montserrat Light"/>
              </a:defRPr>
            </a:lvl4pPr>
            <a:lvl5pPr lvl="4" algn="r" rtl="0">
              <a:spcBef>
                <a:spcPts val="2133"/>
              </a:spcBef>
              <a:spcAft>
                <a:spcPts val="0"/>
              </a:spcAft>
              <a:buNone/>
              <a:defRPr sz="1867" b="0">
                <a:solidFill>
                  <a:srgbClr val="FFFFFF"/>
                </a:solidFill>
                <a:latin typeface="Montserrat Light"/>
                <a:ea typeface="Montserrat Light"/>
                <a:cs typeface="Montserrat Light"/>
                <a:sym typeface="Montserrat Light"/>
              </a:defRPr>
            </a:lvl5pPr>
            <a:lvl6pPr lvl="5" algn="r" rtl="0">
              <a:spcBef>
                <a:spcPts val="2133"/>
              </a:spcBef>
              <a:spcAft>
                <a:spcPts val="0"/>
              </a:spcAft>
              <a:buNone/>
              <a:defRPr sz="1867" b="0">
                <a:solidFill>
                  <a:srgbClr val="FFFFFF"/>
                </a:solidFill>
                <a:latin typeface="Montserrat Light"/>
                <a:ea typeface="Montserrat Light"/>
                <a:cs typeface="Montserrat Light"/>
                <a:sym typeface="Montserrat Light"/>
              </a:defRPr>
            </a:lvl6pPr>
            <a:lvl7pPr lvl="6" algn="r" rtl="0">
              <a:spcBef>
                <a:spcPts val="2133"/>
              </a:spcBef>
              <a:spcAft>
                <a:spcPts val="0"/>
              </a:spcAft>
              <a:buNone/>
              <a:defRPr sz="1867" b="0">
                <a:solidFill>
                  <a:srgbClr val="FFFFFF"/>
                </a:solidFill>
                <a:latin typeface="Montserrat Light"/>
                <a:ea typeface="Montserrat Light"/>
                <a:cs typeface="Montserrat Light"/>
                <a:sym typeface="Montserrat Light"/>
              </a:defRPr>
            </a:lvl7pPr>
            <a:lvl8pPr lvl="7" algn="r" rtl="0">
              <a:spcBef>
                <a:spcPts val="2133"/>
              </a:spcBef>
              <a:spcAft>
                <a:spcPts val="0"/>
              </a:spcAft>
              <a:buNone/>
              <a:defRPr sz="1867" b="0">
                <a:solidFill>
                  <a:srgbClr val="FFFFFF"/>
                </a:solidFill>
                <a:latin typeface="Montserrat Light"/>
                <a:ea typeface="Montserrat Light"/>
                <a:cs typeface="Montserrat Light"/>
                <a:sym typeface="Montserrat Light"/>
              </a:defRPr>
            </a:lvl8pPr>
            <a:lvl9pPr lvl="8" algn="r" rtl="0">
              <a:spcBef>
                <a:spcPts val="2133"/>
              </a:spcBef>
              <a:spcAft>
                <a:spcPts val="2133"/>
              </a:spcAft>
              <a:buNone/>
              <a:defRPr sz="1867" b="0">
                <a:solidFill>
                  <a:srgbClr val="FFFFFF"/>
                </a:solidFill>
                <a:latin typeface="Montserrat Light"/>
                <a:ea typeface="Montserrat Light"/>
                <a:cs typeface="Montserrat Light"/>
                <a:sym typeface="Montserrat Light"/>
              </a:defRPr>
            </a:lvl9pPr>
          </a:lstStyle>
          <a:p>
            <a:endParaRPr dirty="0"/>
          </a:p>
        </p:txBody>
      </p:sp>
      <p:sp>
        <p:nvSpPr>
          <p:cNvPr id="72" name="Shape 72"/>
          <p:cNvSpPr txBox="1">
            <a:spLocks noGrp="1"/>
          </p:cNvSpPr>
          <p:nvPr>
            <p:ph type="subTitle" idx="2"/>
          </p:nvPr>
        </p:nvSpPr>
        <p:spPr>
          <a:xfrm>
            <a:off x="4428400" y="4473167"/>
            <a:ext cx="3335200" cy="437600"/>
          </a:xfrm>
          <a:prstGeom prst="rect">
            <a:avLst/>
          </a:prstGeom>
        </p:spPr>
        <p:txBody>
          <a:bodyPr spcFirstLastPara="1" wrap="square" lIns="91425" tIns="91425" rIns="91425" bIns="91425" anchor="t" anchorCtr="0"/>
          <a:lstStyle>
            <a:lvl1pPr lvl="0" algn="r" rtl="0">
              <a:spcBef>
                <a:spcPts val="0"/>
              </a:spcBef>
              <a:spcAft>
                <a:spcPts val="0"/>
              </a:spcAft>
              <a:buNone/>
              <a:defRPr sz="2667" b="0" i="0">
                <a:solidFill>
                  <a:schemeClr val="tx1">
                    <a:lumMod val="50000"/>
                    <a:lumOff val="50000"/>
                  </a:schemeClr>
                </a:solidFill>
                <a:latin typeface="Roboto Light" panose="02000000000000000000" pitchFamily="2" charset="0"/>
                <a:ea typeface="Roboto Light" panose="02000000000000000000" pitchFamily="2" charset="0"/>
                <a:cs typeface="Roboto Light" panose="02000000000000000000" pitchFamily="2" charset="0"/>
                <a:sym typeface="Montserrat Light"/>
              </a:defRPr>
            </a:lvl1pPr>
            <a:lvl2pPr lvl="1" algn="r" rtl="0">
              <a:spcBef>
                <a:spcPts val="2133"/>
              </a:spcBef>
              <a:spcAft>
                <a:spcPts val="0"/>
              </a:spcAft>
              <a:buNone/>
              <a:defRPr sz="1867" b="0">
                <a:solidFill>
                  <a:srgbClr val="FFFFFF"/>
                </a:solidFill>
                <a:latin typeface="Montserrat Light"/>
                <a:ea typeface="Montserrat Light"/>
                <a:cs typeface="Montserrat Light"/>
                <a:sym typeface="Montserrat Light"/>
              </a:defRPr>
            </a:lvl2pPr>
            <a:lvl3pPr lvl="2" algn="r" rtl="0">
              <a:spcBef>
                <a:spcPts val="2133"/>
              </a:spcBef>
              <a:spcAft>
                <a:spcPts val="0"/>
              </a:spcAft>
              <a:buNone/>
              <a:defRPr sz="1867" b="0">
                <a:solidFill>
                  <a:srgbClr val="FFFFFF"/>
                </a:solidFill>
                <a:latin typeface="Montserrat Light"/>
                <a:ea typeface="Montserrat Light"/>
                <a:cs typeface="Montserrat Light"/>
                <a:sym typeface="Montserrat Light"/>
              </a:defRPr>
            </a:lvl3pPr>
            <a:lvl4pPr lvl="3" algn="r" rtl="0">
              <a:spcBef>
                <a:spcPts val="2133"/>
              </a:spcBef>
              <a:spcAft>
                <a:spcPts val="0"/>
              </a:spcAft>
              <a:buNone/>
              <a:defRPr sz="1867" b="0">
                <a:solidFill>
                  <a:srgbClr val="FFFFFF"/>
                </a:solidFill>
                <a:latin typeface="Montserrat Light"/>
                <a:ea typeface="Montserrat Light"/>
                <a:cs typeface="Montserrat Light"/>
                <a:sym typeface="Montserrat Light"/>
              </a:defRPr>
            </a:lvl4pPr>
            <a:lvl5pPr lvl="4" algn="r" rtl="0">
              <a:spcBef>
                <a:spcPts val="2133"/>
              </a:spcBef>
              <a:spcAft>
                <a:spcPts val="0"/>
              </a:spcAft>
              <a:buNone/>
              <a:defRPr sz="1867" b="0">
                <a:solidFill>
                  <a:srgbClr val="FFFFFF"/>
                </a:solidFill>
                <a:latin typeface="Montserrat Light"/>
                <a:ea typeface="Montserrat Light"/>
                <a:cs typeface="Montserrat Light"/>
                <a:sym typeface="Montserrat Light"/>
              </a:defRPr>
            </a:lvl5pPr>
            <a:lvl6pPr lvl="5" algn="r" rtl="0">
              <a:spcBef>
                <a:spcPts val="2133"/>
              </a:spcBef>
              <a:spcAft>
                <a:spcPts val="0"/>
              </a:spcAft>
              <a:buNone/>
              <a:defRPr sz="1867" b="0">
                <a:solidFill>
                  <a:srgbClr val="FFFFFF"/>
                </a:solidFill>
                <a:latin typeface="Montserrat Light"/>
                <a:ea typeface="Montserrat Light"/>
                <a:cs typeface="Montserrat Light"/>
                <a:sym typeface="Montserrat Light"/>
              </a:defRPr>
            </a:lvl6pPr>
            <a:lvl7pPr lvl="6" algn="r" rtl="0">
              <a:spcBef>
                <a:spcPts val="2133"/>
              </a:spcBef>
              <a:spcAft>
                <a:spcPts val="0"/>
              </a:spcAft>
              <a:buNone/>
              <a:defRPr sz="1867" b="0">
                <a:solidFill>
                  <a:srgbClr val="FFFFFF"/>
                </a:solidFill>
                <a:latin typeface="Montserrat Light"/>
                <a:ea typeface="Montserrat Light"/>
                <a:cs typeface="Montserrat Light"/>
                <a:sym typeface="Montserrat Light"/>
              </a:defRPr>
            </a:lvl7pPr>
            <a:lvl8pPr lvl="7" algn="r" rtl="0">
              <a:spcBef>
                <a:spcPts val="2133"/>
              </a:spcBef>
              <a:spcAft>
                <a:spcPts val="0"/>
              </a:spcAft>
              <a:buNone/>
              <a:defRPr sz="1867" b="0">
                <a:solidFill>
                  <a:srgbClr val="FFFFFF"/>
                </a:solidFill>
                <a:latin typeface="Montserrat Light"/>
                <a:ea typeface="Montserrat Light"/>
                <a:cs typeface="Montserrat Light"/>
                <a:sym typeface="Montserrat Light"/>
              </a:defRPr>
            </a:lvl8pPr>
            <a:lvl9pPr lvl="8" algn="r" rtl="0">
              <a:spcBef>
                <a:spcPts val="2133"/>
              </a:spcBef>
              <a:spcAft>
                <a:spcPts val="2133"/>
              </a:spcAft>
              <a:buNone/>
              <a:defRPr sz="1867" b="0">
                <a:solidFill>
                  <a:srgbClr val="FFFFFF"/>
                </a:solidFill>
                <a:latin typeface="Montserrat Light"/>
                <a:ea typeface="Montserrat Light"/>
                <a:cs typeface="Montserrat Light"/>
                <a:sym typeface="Montserrat Light"/>
              </a:defRPr>
            </a:lvl9pPr>
          </a:lstStyle>
          <a:p>
            <a:endParaRPr/>
          </a:p>
        </p:txBody>
      </p:sp>
      <p:sp>
        <p:nvSpPr>
          <p:cNvPr id="73" name="Shape 73"/>
          <p:cNvSpPr txBox="1">
            <a:spLocks noGrp="1"/>
          </p:cNvSpPr>
          <p:nvPr>
            <p:ph type="subTitle" idx="3"/>
          </p:nvPr>
        </p:nvSpPr>
        <p:spPr>
          <a:xfrm>
            <a:off x="8244300" y="4473167"/>
            <a:ext cx="3335200" cy="437600"/>
          </a:xfrm>
          <a:prstGeom prst="rect">
            <a:avLst/>
          </a:prstGeom>
        </p:spPr>
        <p:txBody>
          <a:bodyPr spcFirstLastPara="1" wrap="square" lIns="91425" tIns="91425" rIns="91425" bIns="91425" anchor="t" anchorCtr="0"/>
          <a:lstStyle>
            <a:lvl1pPr lvl="0" algn="r" rtl="0">
              <a:spcBef>
                <a:spcPts val="0"/>
              </a:spcBef>
              <a:spcAft>
                <a:spcPts val="0"/>
              </a:spcAft>
              <a:buNone/>
              <a:defRPr sz="2667" b="0" i="0">
                <a:solidFill>
                  <a:schemeClr val="tx1">
                    <a:lumMod val="50000"/>
                    <a:lumOff val="50000"/>
                  </a:schemeClr>
                </a:solidFill>
                <a:latin typeface="Roboto Light" panose="02000000000000000000" pitchFamily="2" charset="0"/>
                <a:ea typeface="Roboto Light" panose="02000000000000000000" pitchFamily="2" charset="0"/>
                <a:cs typeface="Roboto Light" panose="02000000000000000000" pitchFamily="2" charset="0"/>
                <a:sym typeface="Montserrat Light"/>
              </a:defRPr>
            </a:lvl1pPr>
            <a:lvl2pPr lvl="1" algn="r" rtl="0">
              <a:spcBef>
                <a:spcPts val="2133"/>
              </a:spcBef>
              <a:spcAft>
                <a:spcPts val="0"/>
              </a:spcAft>
              <a:buNone/>
              <a:defRPr sz="1867" b="0">
                <a:solidFill>
                  <a:srgbClr val="FFFFFF"/>
                </a:solidFill>
                <a:latin typeface="Montserrat Light"/>
                <a:ea typeface="Montserrat Light"/>
                <a:cs typeface="Montserrat Light"/>
                <a:sym typeface="Montserrat Light"/>
              </a:defRPr>
            </a:lvl2pPr>
            <a:lvl3pPr lvl="2" algn="r" rtl="0">
              <a:spcBef>
                <a:spcPts val="2133"/>
              </a:spcBef>
              <a:spcAft>
                <a:spcPts val="0"/>
              </a:spcAft>
              <a:buNone/>
              <a:defRPr sz="1867" b="0">
                <a:solidFill>
                  <a:srgbClr val="FFFFFF"/>
                </a:solidFill>
                <a:latin typeface="Montserrat Light"/>
                <a:ea typeface="Montserrat Light"/>
                <a:cs typeface="Montserrat Light"/>
                <a:sym typeface="Montserrat Light"/>
              </a:defRPr>
            </a:lvl3pPr>
            <a:lvl4pPr lvl="3" algn="r" rtl="0">
              <a:spcBef>
                <a:spcPts val="2133"/>
              </a:spcBef>
              <a:spcAft>
                <a:spcPts val="0"/>
              </a:spcAft>
              <a:buNone/>
              <a:defRPr sz="1867" b="0">
                <a:solidFill>
                  <a:srgbClr val="FFFFFF"/>
                </a:solidFill>
                <a:latin typeface="Montserrat Light"/>
                <a:ea typeface="Montserrat Light"/>
                <a:cs typeface="Montserrat Light"/>
                <a:sym typeface="Montserrat Light"/>
              </a:defRPr>
            </a:lvl4pPr>
            <a:lvl5pPr lvl="4" algn="r" rtl="0">
              <a:spcBef>
                <a:spcPts val="2133"/>
              </a:spcBef>
              <a:spcAft>
                <a:spcPts val="0"/>
              </a:spcAft>
              <a:buNone/>
              <a:defRPr sz="1867" b="0">
                <a:solidFill>
                  <a:srgbClr val="FFFFFF"/>
                </a:solidFill>
                <a:latin typeface="Montserrat Light"/>
                <a:ea typeface="Montserrat Light"/>
                <a:cs typeface="Montserrat Light"/>
                <a:sym typeface="Montserrat Light"/>
              </a:defRPr>
            </a:lvl5pPr>
            <a:lvl6pPr lvl="5" algn="r" rtl="0">
              <a:spcBef>
                <a:spcPts val="2133"/>
              </a:spcBef>
              <a:spcAft>
                <a:spcPts val="0"/>
              </a:spcAft>
              <a:buNone/>
              <a:defRPr sz="1867" b="0">
                <a:solidFill>
                  <a:srgbClr val="FFFFFF"/>
                </a:solidFill>
                <a:latin typeface="Montserrat Light"/>
                <a:ea typeface="Montserrat Light"/>
                <a:cs typeface="Montserrat Light"/>
                <a:sym typeface="Montserrat Light"/>
              </a:defRPr>
            </a:lvl6pPr>
            <a:lvl7pPr lvl="6" algn="r" rtl="0">
              <a:spcBef>
                <a:spcPts val="2133"/>
              </a:spcBef>
              <a:spcAft>
                <a:spcPts val="0"/>
              </a:spcAft>
              <a:buNone/>
              <a:defRPr sz="1867" b="0">
                <a:solidFill>
                  <a:srgbClr val="FFFFFF"/>
                </a:solidFill>
                <a:latin typeface="Montserrat Light"/>
                <a:ea typeface="Montserrat Light"/>
                <a:cs typeface="Montserrat Light"/>
                <a:sym typeface="Montserrat Light"/>
              </a:defRPr>
            </a:lvl7pPr>
            <a:lvl8pPr lvl="7" algn="r" rtl="0">
              <a:spcBef>
                <a:spcPts val="2133"/>
              </a:spcBef>
              <a:spcAft>
                <a:spcPts val="0"/>
              </a:spcAft>
              <a:buNone/>
              <a:defRPr sz="1867" b="0">
                <a:solidFill>
                  <a:srgbClr val="FFFFFF"/>
                </a:solidFill>
                <a:latin typeface="Montserrat Light"/>
                <a:ea typeface="Montserrat Light"/>
                <a:cs typeface="Montserrat Light"/>
                <a:sym typeface="Montserrat Light"/>
              </a:defRPr>
            </a:lvl8pPr>
            <a:lvl9pPr lvl="8" algn="r" rtl="0">
              <a:spcBef>
                <a:spcPts val="2133"/>
              </a:spcBef>
              <a:spcAft>
                <a:spcPts val="2133"/>
              </a:spcAft>
              <a:buNone/>
              <a:defRPr sz="1867" b="0">
                <a:solidFill>
                  <a:srgbClr val="FFFFFF"/>
                </a:solidFill>
                <a:latin typeface="Montserrat Light"/>
                <a:ea typeface="Montserrat Light"/>
                <a:cs typeface="Montserrat Light"/>
                <a:sym typeface="Montserrat Light"/>
              </a:defRPr>
            </a:lvl9pPr>
          </a:lstStyle>
          <a:p>
            <a:endParaRPr/>
          </a:p>
        </p:txBody>
      </p:sp>
      <p:sp>
        <p:nvSpPr>
          <p:cNvPr id="3" name="Picture Placeholder 2">
            <a:extLst>
              <a:ext uri="{FF2B5EF4-FFF2-40B4-BE49-F238E27FC236}">
                <a16:creationId xmlns:a16="http://schemas.microsoft.com/office/drawing/2014/main" id="{293598D6-745C-8441-A897-25A09CD43435}"/>
              </a:ext>
            </a:extLst>
          </p:cNvPr>
          <p:cNvSpPr>
            <a:spLocks noGrp="1"/>
          </p:cNvSpPr>
          <p:nvPr>
            <p:ph type="pic" sz="quarter" idx="10"/>
          </p:nvPr>
        </p:nvSpPr>
        <p:spPr>
          <a:xfrm>
            <a:off x="612774" y="2384846"/>
            <a:ext cx="3334767" cy="2088305"/>
          </a:xfrm>
        </p:spPr>
        <p:txBody>
          <a:bodyPr/>
          <a:lstStyle/>
          <a:p>
            <a:endParaRPr lang="en-US" dirty="0"/>
          </a:p>
        </p:txBody>
      </p:sp>
      <p:sp>
        <p:nvSpPr>
          <p:cNvPr id="11" name="Picture Placeholder 2">
            <a:extLst>
              <a:ext uri="{FF2B5EF4-FFF2-40B4-BE49-F238E27FC236}">
                <a16:creationId xmlns:a16="http://schemas.microsoft.com/office/drawing/2014/main" id="{6E848027-8629-0D4D-A51E-1DDE539A53D5}"/>
              </a:ext>
            </a:extLst>
          </p:cNvPr>
          <p:cNvSpPr>
            <a:spLocks noGrp="1"/>
          </p:cNvSpPr>
          <p:nvPr>
            <p:ph type="pic" sz="quarter" idx="11"/>
          </p:nvPr>
        </p:nvSpPr>
        <p:spPr>
          <a:xfrm>
            <a:off x="4428241" y="2384845"/>
            <a:ext cx="3334767" cy="2088305"/>
          </a:xfrm>
        </p:spPr>
        <p:txBody>
          <a:bodyPr/>
          <a:lstStyle/>
          <a:p>
            <a:endParaRPr lang="en-US" dirty="0"/>
          </a:p>
        </p:txBody>
      </p:sp>
      <p:sp>
        <p:nvSpPr>
          <p:cNvPr id="12" name="Picture Placeholder 2">
            <a:extLst>
              <a:ext uri="{FF2B5EF4-FFF2-40B4-BE49-F238E27FC236}">
                <a16:creationId xmlns:a16="http://schemas.microsoft.com/office/drawing/2014/main" id="{5013A2B7-3288-C147-980B-D284CC65B5F1}"/>
              </a:ext>
            </a:extLst>
          </p:cNvPr>
          <p:cNvSpPr>
            <a:spLocks noGrp="1"/>
          </p:cNvSpPr>
          <p:nvPr>
            <p:ph type="pic" sz="quarter" idx="12"/>
          </p:nvPr>
        </p:nvSpPr>
        <p:spPr>
          <a:xfrm>
            <a:off x="8244733" y="2384845"/>
            <a:ext cx="3334767" cy="2088305"/>
          </a:xfrm>
        </p:spPr>
        <p:txBody>
          <a:bodyPr/>
          <a:lstStyle/>
          <a:p>
            <a:endParaRPr lang="en-US" dirty="0"/>
          </a:p>
        </p:txBody>
      </p:sp>
      <p:sp>
        <p:nvSpPr>
          <p:cNvPr id="2" name="Slide Number Placeholder 1">
            <a:extLst>
              <a:ext uri="{FF2B5EF4-FFF2-40B4-BE49-F238E27FC236}">
                <a16:creationId xmlns:a16="http://schemas.microsoft.com/office/drawing/2014/main" id="{97E1256A-EB5A-5A4F-B57D-9B96C4598B2E}"/>
              </a:ext>
            </a:extLst>
          </p:cNvPr>
          <p:cNvSpPr>
            <a:spLocks noGrp="1"/>
          </p:cNvSpPr>
          <p:nvPr>
            <p:ph type="sldNum" sz="quarter" idx="13"/>
          </p:nvPr>
        </p:nvSpPr>
        <p:spPr/>
        <p:txBody>
          <a:bodyPr/>
          <a:lstStyle/>
          <a:p>
            <a:fld id="{AE03DBD5-3D4C-3241-9292-12824D51095A}" type="slidenum">
              <a:rPr lang="en-US" smtClean="0"/>
              <a:t>‹Nº›</a:t>
            </a:fld>
            <a:endParaRPr lang="en-US"/>
          </a:p>
        </p:txBody>
      </p:sp>
    </p:spTree>
    <p:extLst>
      <p:ext uri="{BB962C8B-B14F-4D97-AF65-F5344CB8AC3E}">
        <p14:creationId xmlns:p14="http://schemas.microsoft.com/office/powerpoint/2010/main" val="37930431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imagenes 1">
    <p:spTree>
      <p:nvGrpSpPr>
        <p:cNvPr id="1" name="Shape 74"/>
        <p:cNvGrpSpPr/>
        <p:nvPr/>
      </p:nvGrpSpPr>
      <p:grpSpPr>
        <a:xfrm>
          <a:off x="0" y="0"/>
          <a:ext cx="0" cy="0"/>
          <a:chOff x="0" y="0"/>
          <a:chExt cx="0" cy="0"/>
        </a:xfrm>
      </p:grpSpPr>
      <p:sp>
        <p:nvSpPr>
          <p:cNvPr id="80" name="Shape 80"/>
          <p:cNvSpPr txBox="1">
            <a:spLocks noGrp="1"/>
          </p:cNvSpPr>
          <p:nvPr>
            <p:ph type="title"/>
          </p:nvPr>
        </p:nvSpPr>
        <p:spPr>
          <a:xfrm>
            <a:off x="512067" y="838900"/>
            <a:ext cx="9486107" cy="700000"/>
          </a:xfrm>
          <a:prstGeom prst="rect">
            <a:avLst/>
          </a:prstGeom>
        </p:spPr>
        <p:txBody>
          <a:bodyPr spcFirstLastPara="1" wrap="square" lIns="91425" tIns="91425" rIns="91425" bIns="91425" anchor="b" anchorCtr="0"/>
          <a:lstStyle>
            <a:lvl1pPr lvl="0" rtl="0">
              <a:spcBef>
                <a:spcPts val="0"/>
              </a:spcBef>
              <a:spcAft>
                <a:spcPts val="0"/>
              </a:spcAft>
              <a:buNone/>
              <a:defRPr sz="3200" b="1" i="0">
                <a:solidFill>
                  <a:schemeClr val="tx1">
                    <a:lumMod val="50000"/>
                    <a:lumOff val="50000"/>
                  </a:schemeClr>
                </a:solidFill>
                <a:latin typeface="Roboto" panose="02000000000000000000" pitchFamily="2" charset="0"/>
                <a:ea typeface="Roboto" panose="02000000000000000000" pitchFamily="2" charset="0"/>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dirty="0"/>
          </a:p>
        </p:txBody>
      </p:sp>
      <p:sp>
        <p:nvSpPr>
          <p:cNvPr id="3" name="Picture Placeholder 2">
            <a:extLst>
              <a:ext uri="{FF2B5EF4-FFF2-40B4-BE49-F238E27FC236}">
                <a16:creationId xmlns:a16="http://schemas.microsoft.com/office/drawing/2014/main" id="{CDC68EBE-364E-4D4D-A52B-A4DBFA58F4FA}"/>
              </a:ext>
            </a:extLst>
          </p:cNvPr>
          <p:cNvSpPr>
            <a:spLocks noGrp="1"/>
          </p:cNvSpPr>
          <p:nvPr>
            <p:ph type="pic" sz="quarter" idx="10"/>
          </p:nvPr>
        </p:nvSpPr>
        <p:spPr>
          <a:xfrm>
            <a:off x="512067" y="1538858"/>
            <a:ext cx="6619875" cy="4105275"/>
          </a:xfrm>
        </p:spPr>
        <p:txBody>
          <a:bodyPr/>
          <a:lstStyle/>
          <a:p>
            <a:endParaRPr lang="en-US"/>
          </a:p>
        </p:txBody>
      </p:sp>
      <p:sp>
        <p:nvSpPr>
          <p:cNvPr id="9" name="Picture Placeholder 2">
            <a:extLst>
              <a:ext uri="{FF2B5EF4-FFF2-40B4-BE49-F238E27FC236}">
                <a16:creationId xmlns:a16="http://schemas.microsoft.com/office/drawing/2014/main" id="{077F0A6A-CAA7-4344-A8FC-ADC55AC943B0}"/>
              </a:ext>
            </a:extLst>
          </p:cNvPr>
          <p:cNvSpPr>
            <a:spLocks noGrp="1"/>
          </p:cNvSpPr>
          <p:nvPr>
            <p:ph type="pic" sz="quarter" idx="11"/>
          </p:nvPr>
        </p:nvSpPr>
        <p:spPr>
          <a:xfrm>
            <a:off x="7316230" y="1538858"/>
            <a:ext cx="4363537" cy="2706021"/>
          </a:xfrm>
        </p:spPr>
        <p:txBody>
          <a:bodyPr/>
          <a:lstStyle/>
          <a:p>
            <a:endParaRPr lang="en-US"/>
          </a:p>
        </p:txBody>
      </p:sp>
      <p:sp>
        <p:nvSpPr>
          <p:cNvPr id="10" name="Picture Placeholder 2">
            <a:extLst>
              <a:ext uri="{FF2B5EF4-FFF2-40B4-BE49-F238E27FC236}">
                <a16:creationId xmlns:a16="http://schemas.microsoft.com/office/drawing/2014/main" id="{3DD7F541-7DE7-954F-9E77-B98C18CD8188}"/>
              </a:ext>
            </a:extLst>
          </p:cNvPr>
          <p:cNvSpPr>
            <a:spLocks noGrp="1"/>
          </p:cNvSpPr>
          <p:nvPr>
            <p:ph type="pic" sz="quarter" idx="12"/>
          </p:nvPr>
        </p:nvSpPr>
        <p:spPr>
          <a:xfrm>
            <a:off x="7316230" y="4422280"/>
            <a:ext cx="1970274" cy="1221853"/>
          </a:xfrm>
        </p:spPr>
        <p:txBody>
          <a:bodyPr/>
          <a:lstStyle/>
          <a:p>
            <a:endParaRPr lang="en-US"/>
          </a:p>
        </p:txBody>
      </p:sp>
      <p:sp>
        <p:nvSpPr>
          <p:cNvPr id="11" name="Picture Placeholder 2">
            <a:extLst>
              <a:ext uri="{FF2B5EF4-FFF2-40B4-BE49-F238E27FC236}">
                <a16:creationId xmlns:a16="http://schemas.microsoft.com/office/drawing/2014/main" id="{2733AC6A-C370-E943-9D00-42D618D170F6}"/>
              </a:ext>
            </a:extLst>
          </p:cNvPr>
          <p:cNvSpPr>
            <a:spLocks noGrp="1"/>
          </p:cNvSpPr>
          <p:nvPr>
            <p:ph type="pic" sz="quarter" idx="13"/>
          </p:nvPr>
        </p:nvSpPr>
        <p:spPr>
          <a:xfrm>
            <a:off x="9709493" y="4422280"/>
            <a:ext cx="1970274" cy="1221853"/>
          </a:xfrm>
        </p:spPr>
        <p:txBody>
          <a:bodyPr/>
          <a:lstStyle/>
          <a:p>
            <a:endParaRPr lang="en-US"/>
          </a:p>
        </p:txBody>
      </p:sp>
      <p:sp>
        <p:nvSpPr>
          <p:cNvPr id="2" name="Slide Number Placeholder 1">
            <a:extLst>
              <a:ext uri="{FF2B5EF4-FFF2-40B4-BE49-F238E27FC236}">
                <a16:creationId xmlns:a16="http://schemas.microsoft.com/office/drawing/2014/main" id="{DC1FD1E2-0A22-EA4C-8B05-4B0771C4A936}"/>
              </a:ext>
            </a:extLst>
          </p:cNvPr>
          <p:cNvSpPr>
            <a:spLocks noGrp="1"/>
          </p:cNvSpPr>
          <p:nvPr>
            <p:ph type="sldNum" sz="quarter" idx="14"/>
          </p:nvPr>
        </p:nvSpPr>
        <p:spPr/>
        <p:txBody>
          <a:bodyPr/>
          <a:lstStyle/>
          <a:p>
            <a:fld id="{AE03DBD5-3D4C-3241-9292-12824D51095A}" type="slidenum">
              <a:rPr lang="en-US" smtClean="0"/>
              <a:t>‹Nº›</a:t>
            </a:fld>
            <a:endParaRPr lang="en-US"/>
          </a:p>
        </p:txBody>
      </p:sp>
    </p:spTree>
    <p:extLst>
      <p:ext uri="{BB962C8B-B14F-4D97-AF65-F5344CB8AC3E}">
        <p14:creationId xmlns:p14="http://schemas.microsoft.com/office/powerpoint/2010/main" val="35649806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 imagen grande">
    <p:spTree>
      <p:nvGrpSpPr>
        <p:cNvPr id="1" name="Shape 90"/>
        <p:cNvGrpSpPr/>
        <p:nvPr/>
      </p:nvGrpSpPr>
      <p:grpSpPr>
        <a:xfrm>
          <a:off x="0" y="0"/>
          <a:ext cx="0" cy="0"/>
          <a:chOff x="0" y="0"/>
          <a:chExt cx="0" cy="0"/>
        </a:xfrm>
      </p:grpSpPr>
      <p:sp>
        <p:nvSpPr>
          <p:cNvPr id="92" name="Shape 92"/>
          <p:cNvSpPr/>
          <p:nvPr/>
        </p:nvSpPr>
        <p:spPr>
          <a:xfrm>
            <a:off x="0" y="0"/>
            <a:ext cx="10386951" cy="717600"/>
          </a:xfrm>
          <a:prstGeom prst="rect">
            <a:avLst/>
          </a:prstGeom>
          <a:solidFill>
            <a:srgbClr val="57C3BB"/>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marL="0" lvl="0" indent="0">
              <a:spcBef>
                <a:spcPts val="0"/>
              </a:spcBef>
              <a:spcAft>
                <a:spcPts val="0"/>
              </a:spcAft>
              <a:buNone/>
            </a:pPr>
            <a:endParaRPr sz="2400" b="0" i="0" dirty="0">
              <a:latin typeface="Roboto Light" panose="02000000000000000000" pitchFamily="2" charset="0"/>
              <a:ea typeface="Roboto Light" panose="02000000000000000000" pitchFamily="2" charset="0"/>
            </a:endParaRPr>
          </a:p>
        </p:txBody>
      </p:sp>
      <p:sp>
        <p:nvSpPr>
          <p:cNvPr id="94" name="Shape 94"/>
          <p:cNvSpPr txBox="1">
            <a:spLocks noGrp="1"/>
          </p:cNvSpPr>
          <p:nvPr>
            <p:ph type="title"/>
          </p:nvPr>
        </p:nvSpPr>
        <p:spPr>
          <a:xfrm>
            <a:off x="225268" y="41000"/>
            <a:ext cx="6094800" cy="620800"/>
          </a:xfrm>
          <a:prstGeom prst="rect">
            <a:avLst/>
          </a:prstGeom>
        </p:spPr>
        <p:txBody>
          <a:bodyPr spcFirstLastPara="1" wrap="square" lIns="91425" tIns="91425" rIns="91425" bIns="91425" anchor="t" anchorCtr="0"/>
          <a:lstStyle>
            <a:lvl1pPr lvl="0" rtl="0">
              <a:spcBef>
                <a:spcPts val="0"/>
              </a:spcBef>
              <a:spcAft>
                <a:spcPts val="0"/>
              </a:spcAft>
              <a:buNone/>
              <a:defRPr sz="3200" b="1" i="0">
                <a:solidFill>
                  <a:schemeClr val="bg1"/>
                </a:solidFill>
                <a:latin typeface="Roboto" panose="02000000000000000000" pitchFamily="2" charset="0"/>
                <a:ea typeface="Roboto" panose="02000000000000000000" pitchFamily="2" charset="0"/>
              </a:defRPr>
            </a:lvl1pPr>
            <a:lvl2pPr lvl="1" rtl="0">
              <a:spcBef>
                <a:spcPts val="0"/>
              </a:spcBef>
              <a:spcAft>
                <a:spcPts val="0"/>
              </a:spcAft>
              <a:buNone/>
              <a:defRPr sz="3200"/>
            </a:lvl2pPr>
            <a:lvl3pPr lvl="2" rtl="0">
              <a:spcBef>
                <a:spcPts val="0"/>
              </a:spcBef>
              <a:spcAft>
                <a:spcPts val="0"/>
              </a:spcAft>
              <a:buNone/>
              <a:defRPr sz="3200"/>
            </a:lvl3pPr>
            <a:lvl4pPr lvl="3" rtl="0">
              <a:spcBef>
                <a:spcPts val="0"/>
              </a:spcBef>
              <a:spcAft>
                <a:spcPts val="0"/>
              </a:spcAft>
              <a:buNone/>
              <a:defRPr sz="3200"/>
            </a:lvl4pPr>
            <a:lvl5pPr lvl="4" rtl="0">
              <a:spcBef>
                <a:spcPts val="0"/>
              </a:spcBef>
              <a:spcAft>
                <a:spcPts val="0"/>
              </a:spcAft>
              <a:buNone/>
              <a:defRPr sz="3200"/>
            </a:lvl5pPr>
            <a:lvl6pPr lvl="5" rtl="0">
              <a:spcBef>
                <a:spcPts val="0"/>
              </a:spcBef>
              <a:spcAft>
                <a:spcPts val="0"/>
              </a:spcAft>
              <a:buNone/>
              <a:defRPr sz="3200"/>
            </a:lvl6pPr>
            <a:lvl7pPr lvl="6" rtl="0">
              <a:spcBef>
                <a:spcPts val="0"/>
              </a:spcBef>
              <a:spcAft>
                <a:spcPts val="0"/>
              </a:spcAft>
              <a:buNone/>
              <a:defRPr sz="3200"/>
            </a:lvl7pPr>
            <a:lvl8pPr lvl="7" rtl="0">
              <a:spcBef>
                <a:spcPts val="0"/>
              </a:spcBef>
              <a:spcAft>
                <a:spcPts val="0"/>
              </a:spcAft>
              <a:buNone/>
              <a:defRPr sz="3200"/>
            </a:lvl8pPr>
            <a:lvl9pPr lvl="8" rtl="0">
              <a:spcBef>
                <a:spcPts val="0"/>
              </a:spcBef>
              <a:spcAft>
                <a:spcPts val="0"/>
              </a:spcAft>
              <a:buNone/>
              <a:defRPr sz="3200"/>
            </a:lvl9pPr>
          </a:lstStyle>
          <a:p>
            <a:endParaRPr dirty="0"/>
          </a:p>
        </p:txBody>
      </p:sp>
      <p:sp>
        <p:nvSpPr>
          <p:cNvPr id="3" name="Picture Placeholder 2">
            <a:extLst>
              <a:ext uri="{FF2B5EF4-FFF2-40B4-BE49-F238E27FC236}">
                <a16:creationId xmlns:a16="http://schemas.microsoft.com/office/drawing/2014/main" id="{15F8C9AA-44F7-9044-82B3-E4BE942416D4}"/>
              </a:ext>
            </a:extLst>
          </p:cNvPr>
          <p:cNvSpPr>
            <a:spLocks noGrp="1"/>
          </p:cNvSpPr>
          <p:nvPr>
            <p:ph type="pic" sz="quarter" idx="10"/>
          </p:nvPr>
        </p:nvSpPr>
        <p:spPr>
          <a:xfrm>
            <a:off x="0" y="0"/>
            <a:ext cx="12192000" cy="6858000"/>
          </a:xfrm>
        </p:spPr>
        <p:txBody>
          <a:bodyPr/>
          <a:lstStyle/>
          <a:p>
            <a:endParaRPr lang="en-US"/>
          </a:p>
        </p:txBody>
      </p:sp>
      <p:sp>
        <p:nvSpPr>
          <p:cNvPr id="2" name="Slide Number Placeholder 1">
            <a:extLst>
              <a:ext uri="{FF2B5EF4-FFF2-40B4-BE49-F238E27FC236}">
                <a16:creationId xmlns:a16="http://schemas.microsoft.com/office/drawing/2014/main" id="{FA31D1FF-0FBC-EE41-AF45-499AF5CA31B4}"/>
              </a:ext>
            </a:extLst>
          </p:cNvPr>
          <p:cNvSpPr>
            <a:spLocks noGrp="1"/>
          </p:cNvSpPr>
          <p:nvPr>
            <p:ph type="sldNum" sz="quarter" idx="11"/>
          </p:nvPr>
        </p:nvSpPr>
        <p:spPr/>
        <p:txBody>
          <a:bodyPr/>
          <a:lstStyle/>
          <a:p>
            <a:fld id="{AE03DBD5-3D4C-3241-9292-12824D51095A}" type="slidenum">
              <a:rPr lang="en-US" smtClean="0"/>
              <a:t>‹Nº›</a:t>
            </a:fld>
            <a:endParaRPr lang="en-US"/>
          </a:p>
        </p:txBody>
      </p:sp>
    </p:spTree>
    <p:extLst>
      <p:ext uri="{BB962C8B-B14F-4D97-AF65-F5344CB8AC3E}">
        <p14:creationId xmlns:p14="http://schemas.microsoft.com/office/powerpoint/2010/main" val="13570846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ig number">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415600" y="1578133"/>
            <a:ext cx="11360800" cy="26180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b" anchorCtr="0"/>
          <a:lstStyle>
            <a:lvl1pPr lvl="0" algn="ctr">
              <a:spcBef>
                <a:spcPts val="0"/>
              </a:spcBef>
              <a:spcAft>
                <a:spcPts val="0"/>
              </a:spcAft>
              <a:buSzPts val="12000"/>
              <a:buNone/>
              <a:defRPr sz="16000" b="1" i="0">
                <a:solidFill>
                  <a:schemeClr val="tx1">
                    <a:lumMod val="50000"/>
                    <a:lumOff val="50000"/>
                  </a:schemeClr>
                </a:solidFill>
                <a:latin typeface="Roboto" panose="02000000000000000000" pitchFamily="2" charset="0"/>
                <a:ea typeface="Roboto" panose="02000000000000000000" pitchFamily="2" charset="0"/>
              </a:defRPr>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endParaRPr dirty="0"/>
          </a:p>
        </p:txBody>
      </p:sp>
      <p:sp>
        <p:nvSpPr>
          <p:cNvPr id="99" name="Shape 99"/>
          <p:cNvSpPr txBox="1">
            <a:spLocks noGrp="1"/>
          </p:cNvSpPr>
          <p:nvPr>
            <p:ph type="subTitle" idx="1"/>
          </p:nvPr>
        </p:nvSpPr>
        <p:spPr>
          <a:xfrm>
            <a:off x="3868600" y="3769033"/>
            <a:ext cx="4454800" cy="427200"/>
          </a:xfrm>
          <a:prstGeom prst="rect">
            <a:avLst/>
          </a:prstGeom>
        </p:spPr>
        <p:txBody>
          <a:bodyPr spcFirstLastPara="1" wrap="square" lIns="91425" tIns="91425" rIns="91425" bIns="91425" anchor="t" anchorCtr="0"/>
          <a:lstStyle>
            <a:lvl1pPr lvl="0" algn="ctr" rtl="0">
              <a:spcBef>
                <a:spcPts val="0"/>
              </a:spcBef>
              <a:spcAft>
                <a:spcPts val="0"/>
              </a:spcAft>
              <a:buNone/>
              <a:defRPr sz="2667" b="0" i="0">
                <a:solidFill>
                  <a:schemeClr val="tx1">
                    <a:lumMod val="50000"/>
                    <a:lumOff val="50000"/>
                  </a:schemeClr>
                </a:solidFill>
                <a:latin typeface="Roboto Light" panose="02000000000000000000" pitchFamily="2" charset="0"/>
                <a:ea typeface="Roboto Light" panose="02000000000000000000" pitchFamily="2" charset="0"/>
                <a:cs typeface="Roboto Light" panose="02000000000000000000" pitchFamily="2" charset="0"/>
                <a:sym typeface="Montserrat Light"/>
              </a:defRPr>
            </a:lvl1pPr>
            <a:lvl2pPr lvl="1" algn="ctr" rtl="0">
              <a:spcBef>
                <a:spcPts val="2133"/>
              </a:spcBef>
              <a:spcAft>
                <a:spcPts val="0"/>
              </a:spcAft>
              <a:buNone/>
              <a:defRPr sz="1867" b="0">
                <a:solidFill>
                  <a:srgbClr val="FFFFFF"/>
                </a:solidFill>
                <a:latin typeface="Montserrat Light"/>
                <a:ea typeface="Montserrat Light"/>
                <a:cs typeface="Montserrat Light"/>
                <a:sym typeface="Montserrat Light"/>
              </a:defRPr>
            </a:lvl2pPr>
            <a:lvl3pPr lvl="2" algn="ctr" rtl="0">
              <a:spcBef>
                <a:spcPts val="2133"/>
              </a:spcBef>
              <a:spcAft>
                <a:spcPts val="0"/>
              </a:spcAft>
              <a:buNone/>
              <a:defRPr sz="1867" b="0">
                <a:solidFill>
                  <a:srgbClr val="FFFFFF"/>
                </a:solidFill>
                <a:latin typeface="Montserrat Light"/>
                <a:ea typeface="Montserrat Light"/>
                <a:cs typeface="Montserrat Light"/>
                <a:sym typeface="Montserrat Light"/>
              </a:defRPr>
            </a:lvl3pPr>
            <a:lvl4pPr lvl="3" algn="ctr" rtl="0">
              <a:spcBef>
                <a:spcPts val="2133"/>
              </a:spcBef>
              <a:spcAft>
                <a:spcPts val="0"/>
              </a:spcAft>
              <a:buNone/>
              <a:defRPr sz="1867" b="0">
                <a:solidFill>
                  <a:srgbClr val="FFFFFF"/>
                </a:solidFill>
                <a:latin typeface="Montserrat Light"/>
                <a:ea typeface="Montserrat Light"/>
                <a:cs typeface="Montserrat Light"/>
                <a:sym typeface="Montserrat Light"/>
              </a:defRPr>
            </a:lvl4pPr>
            <a:lvl5pPr lvl="4" algn="ctr" rtl="0">
              <a:spcBef>
                <a:spcPts val="2133"/>
              </a:spcBef>
              <a:spcAft>
                <a:spcPts val="0"/>
              </a:spcAft>
              <a:buNone/>
              <a:defRPr sz="1867" b="0">
                <a:solidFill>
                  <a:srgbClr val="FFFFFF"/>
                </a:solidFill>
                <a:latin typeface="Montserrat Light"/>
                <a:ea typeface="Montserrat Light"/>
                <a:cs typeface="Montserrat Light"/>
                <a:sym typeface="Montserrat Light"/>
              </a:defRPr>
            </a:lvl5pPr>
            <a:lvl6pPr lvl="5" algn="ctr" rtl="0">
              <a:spcBef>
                <a:spcPts val="2133"/>
              </a:spcBef>
              <a:spcAft>
                <a:spcPts val="0"/>
              </a:spcAft>
              <a:buNone/>
              <a:defRPr sz="1867" b="0">
                <a:solidFill>
                  <a:srgbClr val="FFFFFF"/>
                </a:solidFill>
                <a:latin typeface="Montserrat Light"/>
                <a:ea typeface="Montserrat Light"/>
                <a:cs typeface="Montserrat Light"/>
                <a:sym typeface="Montserrat Light"/>
              </a:defRPr>
            </a:lvl6pPr>
            <a:lvl7pPr lvl="6" algn="ctr" rtl="0">
              <a:spcBef>
                <a:spcPts val="2133"/>
              </a:spcBef>
              <a:spcAft>
                <a:spcPts val="0"/>
              </a:spcAft>
              <a:buNone/>
              <a:defRPr sz="1867" b="0">
                <a:solidFill>
                  <a:srgbClr val="FFFFFF"/>
                </a:solidFill>
                <a:latin typeface="Montserrat Light"/>
                <a:ea typeface="Montserrat Light"/>
                <a:cs typeface="Montserrat Light"/>
                <a:sym typeface="Montserrat Light"/>
              </a:defRPr>
            </a:lvl7pPr>
            <a:lvl8pPr lvl="7" algn="ctr" rtl="0">
              <a:spcBef>
                <a:spcPts val="2133"/>
              </a:spcBef>
              <a:spcAft>
                <a:spcPts val="0"/>
              </a:spcAft>
              <a:buNone/>
              <a:defRPr sz="1867" b="0">
                <a:solidFill>
                  <a:srgbClr val="FFFFFF"/>
                </a:solidFill>
                <a:latin typeface="Montserrat Light"/>
                <a:ea typeface="Montserrat Light"/>
                <a:cs typeface="Montserrat Light"/>
                <a:sym typeface="Montserrat Light"/>
              </a:defRPr>
            </a:lvl8pPr>
            <a:lvl9pPr lvl="8" algn="ctr" rtl="0">
              <a:spcBef>
                <a:spcPts val="2133"/>
              </a:spcBef>
              <a:spcAft>
                <a:spcPts val="2133"/>
              </a:spcAft>
              <a:buNone/>
              <a:defRPr sz="1867" b="0">
                <a:solidFill>
                  <a:srgbClr val="FFFFFF"/>
                </a:solidFill>
                <a:latin typeface="Montserrat Light"/>
                <a:ea typeface="Montserrat Light"/>
                <a:cs typeface="Montserrat Light"/>
                <a:sym typeface="Montserrat Light"/>
              </a:defRPr>
            </a:lvl9pPr>
          </a:lstStyle>
          <a:p>
            <a:endParaRPr/>
          </a:p>
        </p:txBody>
      </p:sp>
      <p:sp>
        <p:nvSpPr>
          <p:cNvPr id="2" name="Slide Number Placeholder 1">
            <a:extLst>
              <a:ext uri="{FF2B5EF4-FFF2-40B4-BE49-F238E27FC236}">
                <a16:creationId xmlns:a16="http://schemas.microsoft.com/office/drawing/2014/main" id="{5B739DED-F802-F14D-AE0A-106480B12A1F}"/>
              </a:ext>
            </a:extLst>
          </p:cNvPr>
          <p:cNvSpPr>
            <a:spLocks noGrp="1"/>
          </p:cNvSpPr>
          <p:nvPr>
            <p:ph type="sldNum" sz="quarter" idx="10"/>
          </p:nvPr>
        </p:nvSpPr>
        <p:spPr/>
        <p:txBody>
          <a:bodyPr/>
          <a:lstStyle/>
          <a:p>
            <a:fld id="{AE03DBD5-3D4C-3241-9292-12824D51095A}" type="slidenum">
              <a:rPr lang="en-US" smtClean="0"/>
              <a:t>‹Nº›</a:t>
            </a:fld>
            <a:endParaRPr lang="en-US"/>
          </a:p>
        </p:txBody>
      </p:sp>
    </p:spTree>
    <p:extLst>
      <p:ext uri="{BB962C8B-B14F-4D97-AF65-F5344CB8AC3E}">
        <p14:creationId xmlns:p14="http://schemas.microsoft.com/office/powerpoint/2010/main" val="3166394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ulo, texto e imagen">
    <p:spTree>
      <p:nvGrpSpPr>
        <p:cNvPr id="1" name="Shape 15"/>
        <p:cNvGrpSpPr/>
        <p:nvPr/>
      </p:nvGrpSpPr>
      <p:grpSpPr>
        <a:xfrm>
          <a:off x="0" y="0"/>
          <a:ext cx="0" cy="0"/>
          <a:chOff x="0" y="0"/>
          <a:chExt cx="0" cy="0"/>
        </a:xfrm>
      </p:grpSpPr>
      <p:sp>
        <p:nvSpPr>
          <p:cNvPr id="18" name="Shape 18"/>
          <p:cNvSpPr txBox="1">
            <a:spLocks noGrp="1"/>
          </p:cNvSpPr>
          <p:nvPr>
            <p:ph type="title"/>
          </p:nvPr>
        </p:nvSpPr>
        <p:spPr>
          <a:xfrm>
            <a:off x="887200" y="722461"/>
            <a:ext cx="10417600" cy="659078"/>
          </a:xfrm>
          <a:prstGeom prst="rect">
            <a:avLst/>
          </a:prstGeom>
          <a:effectLst/>
        </p:spPr>
        <p:txBody>
          <a:bodyPr spcFirstLastPara="1" wrap="square" lIns="91425" tIns="91425" rIns="91425" bIns="91425" anchor="ctr" anchorCtr="0">
            <a:normAutofit/>
          </a:bodyPr>
          <a:lstStyle>
            <a:lvl1pPr lvl="0" rtl="0">
              <a:spcBef>
                <a:spcPts val="0"/>
              </a:spcBef>
              <a:spcAft>
                <a:spcPts val="0"/>
              </a:spcAft>
              <a:buNone/>
              <a:defRPr sz="3200" b="1" i="0">
                <a:solidFill>
                  <a:schemeClr val="bg1"/>
                </a:solidFill>
                <a:latin typeface="Roboto" panose="02000000000000000000" pitchFamily="2" charset="0"/>
                <a:ea typeface="Roboto" panose="02000000000000000000" pitchFamily="2" charset="0"/>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a:endParaRPr dirty="0"/>
          </a:p>
        </p:txBody>
      </p:sp>
      <p:sp>
        <p:nvSpPr>
          <p:cNvPr id="5" name="Text Placeholder 5">
            <a:extLst>
              <a:ext uri="{FF2B5EF4-FFF2-40B4-BE49-F238E27FC236}">
                <a16:creationId xmlns:a16="http://schemas.microsoft.com/office/drawing/2014/main" id="{85153652-38FD-B540-80AF-EB39C27B42B4}"/>
              </a:ext>
            </a:extLst>
          </p:cNvPr>
          <p:cNvSpPr>
            <a:spLocks noGrp="1"/>
          </p:cNvSpPr>
          <p:nvPr>
            <p:ph type="body" sz="quarter" idx="11"/>
          </p:nvPr>
        </p:nvSpPr>
        <p:spPr>
          <a:xfrm>
            <a:off x="887200" y="1864631"/>
            <a:ext cx="10417599" cy="43105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4F3B3396-8EDD-1E40-9443-CC40B4B25A4A}"/>
              </a:ext>
            </a:extLst>
          </p:cNvPr>
          <p:cNvSpPr>
            <a:spLocks noGrp="1"/>
          </p:cNvSpPr>
          <p:nvPr>
            <p:ph type="sldNum" sz="quarter" idx="12"/>
          </p:nvPr>
        </p:nvSpPr>
        <p:spPr/>
        <p:txBody>
          <a:bodyPr/>
          <a:lstStyle/>
          <a:p>
            <a:fld id="{565FF4AD-F72F-4441-9E76-C6994CAD1112}" type="slidenum">
              <a:rPr lang="en-US" smtClean="0"/>
              <a:t>‹Nº›</a:t>
            </a:fld>
            <a:endParaRPr lang="en-US"/>
          </a:p>
        </p:txBody>
      </p:sp>
    </p:spTree>
    <p:extLst>
      <p:ext uri="{BB962C8B-B14F-4D97-AF65-F5344CB8AC3E}">
        <p14:creationId xmlns:p14="http://schemas.microsoft.com/office/powerpoint/2010/main" val="26714932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8C82F1-4DD5-1540-AF3C-217646745DB7}"/>
              </a:ext>
            </a:extLst>
          </p:cNvPr>
          <p:cNvSpPr>
            <a:spLocks noGrp="1"/>
          </p:cNvSpPr>
          <p:nvPr>
            <p:ph type="sldNum" sz="quarter" idx="10"/>
          </p:nvPr>
        </p:nvSpPr>
        <p:spPr/>
        <p:txBody>
          <a:bodyPr/>
          <a:lstStyle/>
          <a:p>
            <a:fld id="{AE03DBD5-3D4C-3241-9292-12824D51095A}" type="slidenum">
              <a:rPr lang="en-US" smtClean="0"/>
              <a:t>‹Nº›</a:t>
            </a:fld>
            <a:endParaRPr lang="en-US"/>
          </a:p>
        </p:txBody>
      </p:sp>
    </p:spTree>
    <p:extLst>
      <p:ext uri="{BB962C8B-B14F-4D97-AF65-F5344CB8AC3E}">
        <p14:creationId xmlns:p14="http://schemas.microsoft.com/office/powerpoint/2010/main" val="33488363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Titulo principal">
    <p:spTree>
      <p:nvGrpSpPr>
        <p:cNvPr id="1" name="Shape 9"/>
        <p:cNvGrpSpPr/>
        <p:nvPr/>
      </p:nvGrpSpPr>
      <p:grpSpPr>
        <a:xfrm>
          <a:off x="0" y="0"/>
          <a:ext cx="0" cy="0"/>
          <a:chOff x="0" y="0"/>
          <a:chExt cx="0" cy="0"/>
        </a:xfrm>
      </p:grpSpPr>
      <p:pic>
        <p:nvPicPr>
          <p:cNvPr id="9" name="Picture 8">
            <a:extLst>
              <a:ext uri="{FF2B5EF4-FFF2-40B4-BE49-F238E27FC236}">
                <a16:creationId xmlns:a16="http://schemas.microsoft.com/office/drawing/2014/main" id="{17F4302B-33D1-B84A-9A37-BFADC1AC4249}"/>
              </a:ext>
            </a:extLst>
          </p:cNvPr>
          <p:cNvPicPr>
            <a:picLocks noChangeAspect="1"/>
          </p:cNvPicPr>
          <p:nvPr userDrawn="1"/>
        </p:nvPicPr>
        <p:blipFill rotWithShape="1">
          <a:blip r:embed="rId2" cstate="screen">
            <a:alphaModFix amt="10000"/>
            <a:extLst>
              <a:ext uri="{BEBA8EAE-BF5A-486C-A8C5-ECC9F3942E4B}">
                <a14:imgProps xmlns:a14="http://schemas.microsoft.com/office/drawing/2010/main">
                  <a14:imgLayer r:embed="rId3">
                    <a14:imgEffect>
                      <a14:brightnessContrast bright="60000" contrast="55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Shape 12"/>
          <p:cNvPicPr preferRelativeResize="0"/>
          <p:nvPr/>
        </p:nvPicPr>
        <p:blipFill rotWithShape="1">
          <a:blip r:embed="rId4" cstate="screen">
            <a:alphaModFix/>
            <a:extLst>
              <a:ext uri="{28A0092B-C50C-407E-A947-70E740481C1C}">
                <a14:useLocalDpi xmlns:a14="http://schemas.microsoft.com/office/drawing/2010/main"/>
              </a:ext>
            </a:extLst>
          </a:blip>
          <a:srcRect l="22685" t="28292" r="21887" b="35519"/>
          <a:stretch/>
        </p:blipFill>
        <p:spPr>
          <a:xfrm>
            <a:off x="3622559" y="1342646"/>
            <a:ext cx="4946879" cy="3318342"/>
          </a:xfrm>
          <a:prstGeom prst="rect">
            <a:avLst/>
          </a:prstGeom>
          <a:noFill/>
          <a:ln>
            <a:noFill/>
          </a:ln>
          <a:effectLst>
            <a:outerShdw blurRad="57150" dist="19050" dir="5400000" algn="bl" rotWithShape="0">
              <a:srgbClr val="000000">
                <a:alpha val="50000"/>
              </a:srgbClr>
            </a:outerShdw>
          </a:effectLst>
        </p:spPr>
      </p:pic>
      <p:sp>
        <p:nvSpPr>
          <p:cNvPr id="5" name="TextBox 4">
            <a:extLst>
              <a:ext uri="{FF2B5EF4-FFF2-40B4-BE49-F238E27FC236}">
                <a16:creationId xmlns:a16="http://schemas.microsoft.com/office/drawing/2014/main" id="{6FE776BA-7C01-334B-98CF-7874F963E6B1}"/>
              </a:ext>
            </a:extLst>
          </p:cNvPr>
          <p:cNvSpPr txBox="1"/>
          <p:nvPr userDrawn="1"/>
        </p:nvSpPr>
        <p:spPr>
          <a:xfrm>
            <a:off x="5295542" y="5954734"/>
            <a:ext cx="1600914" cy="369332"/>
          </a:xfrm>
          <a:prstGeom prst="rect">
            <a:avLst/>
          </a:prstGeom>
          <a:noFill/>
        </p:spPr>
        <p:txBody>
          <a:bodyPr wrap="square" rtlCol="0">
            <a:spAutoFit/>
          </a:bodyPr>
          <a:lstStyle/>
          <a:p>
            <a:pPr algn="ctr"/>
            <a:r>
              <a:rPr lang="es-ES" b="0" i="0" dirty="0" err="1">
                <a:solidFill>
                  <a:schemeClr val="tx1">
                    <a:lumMod val="50000"/>
                    <a:lumOff val="50000"/>
                  </a:schemeClr>
                </a:solidFill>
                <a:latin typeface="Roboto Light" panose="02000000000000000000" pitchFamily="2" charset="0"/>
                <a:ea typeface="Roboto Light" panose="02000000000000000000" pitchFamily="2" charset="0"/>
              </a:rPr>
              <a:t>timining.com</a:t>
            </a:r>
            <a:endParaRPr lang="en-US" b="0" i="0" dirty="0">
              <a:solidFill>
                <a:schemeClr val="tx1">
                  <a:lumMod val="50000"/>
                  <a:lumOff val="50000"/>
                </a:schemeClr>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089469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ulo y texto">
    <p:spTree>
      <p:nvGrpSpPr>
        <p:cNvPr id="1" name="Shape 15"/>
        <p:cNvGrpSpPr/>
        <p:nvPr/>
      </p:nvGrpSpPr>
      <p:grpSpPr>
        <a:xfrm>
          <a:off x="0" y="0"/>
          <a:ext cx="0" cy="0"/>
          <a:chOff x="0" y="0"/>
          <a:chExt cx="0" cy="0"/>
        </a:xfrm>
      </p:grpSpPr>
      <p:sp>
        <p:nvSpPr>
          <p:cNvPr id="18" name="Shape 18"/>
          <p:cNvSpPr txBox="1">
            <a:spLocks noGrp="1"/>
          </p:cNvSpPr>
          <p:nvPr>
            <p:ph type="title"/>
          </p:nvPr>
        </p:nvSpPr>
        <p:spPr>
          <a:xfrm>
            <a:off x="887200" y="722461"/>
            <a:ext cx="10417600" cy="659078"/>
          </a:xfrm>
          <a:prstGeom prst="rect">
            <a:avLst/>
          </a:prstGeom>
          <a:effectLst/>
        </p:spPr>
        <p:txBody>
          <a:bodyPr spcFirstLastPara="1" wrap="square" lIns="91425" tIns="91425" rIns="91425" bIns="91425" anchor="ctr" anchorCtr="0">
            <a:normAutofit/>
          </a:bodyPr>
          <a:lstStyle>
            <a:lvl1pPr lvl="0" rtl="0">
              <a:spcBef>
                <a:spcPts val="0"/>
              </a:spcBef>
              <a:spcAft>
                <a:spcPts val="0"/>
              </a:spcAft>
              <a:buNone/>
              <a:defRPr sz="3200" b="1" i="0">
                <a:solidFill>
                  <a:schemeClr val="bg1"/>
                </a:solidFill>
                <a:latin typeface="Roboto" panose="02000000000000000000" pitchFamily="2" charset="0"/>
                <a:ea typeface="Roboto" panose="02000000000000000000" pitchFamily="2" charset="0"/>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a:endParaRPr dirty="0"/>
          </a:p>
        </p:txBody>
      </p:sp>
      <p:sp>
        <p:nvSpPr>
          <p:cNvPr id="4" name="Content Placeholder 3">
            <a:extLst>
              <a:ext uri="{FF2B5EF4-FFF2-40B4-BE49-F238E27FC236}">
                <a16:creationId xmlns:a16="http://schemas.microsoft.com/office/drawing/2014/main" id="{504B3522-FD44-564C-BF69-CBF013633779}"/>
              </a:ext>
            </a:extLst>
          </p:cNvPr>
          <p:cNvSpPr>
            <a:spLocks noGrp="1"/>
          </p:cNvSpPr>
          <p:nvPr>
            <p:ph sz="quarter" idx="10"/>
          </p:nvPr>
        </p:nvSpPr>
        <p:spPr>
          <a:xfrm>
            <a:off x="6662057" y="1864632"/>
            <a:ext cx="4642742" cy="390677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a:extLst>
              <a:ext uri="{FF2B5EF4-FFF2-40B4-BE49-F238E27FC236}">
                <a16:creationId xmlns:a16="http://schemas.microsoft.com/office/drawing/2014/main" id="{8A06AA09-3A45-DD44-967B-497D6ABE9C69}"/>
              </a:ext>
            </a:extLst>
          </p:cNvPr>
          <p:cNvSpPr>
            <a:spLocks noGrp="1"/>
          </p:cNvSpPr>
          <p:nvPr>
            <p:ph type="body" sz="quarter" idx="11"/>
          </p:nvPr>
        </p:nvSpPr>
        <p:spPr>
          <a:xfrm>
            <a:off x="887201" y="1864632"/>
            <a:ext cx="5489848" cy="39075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D0DF7162-E08D-374B-B3F5-6B0B08D76006}"/>
              </a:ext>
            </a:extLst>
          </p:cNvPr>
          <p:cNvSpPr>
            <a:spLocks noGrp="1"/>
          </p:cNvSpPr>
          <p:nvPr>
            <p:ph type="sldNum" sz="quarter" idx="12"/>
          </p:nvPr>
        </p:nvSpPr>
        <p:spPr/>
        <p:txBody>
          <a:bodyPr/>
          <a:lstStyle/>
          <a:p>
            <a:fld id="{565FF4AD-F72F-4441-9E76-C6994CAD1112}" type="slidenum">
              <a:rPr lang="en-US" smtClean="0"/>
              <a:t>‹Nº›</a:t>
            </a:fld>
            <a:endParaRPr lang="en-US"/>
          </a:p>
        </p:txBody>
      </p:sp>
    </p:spTree>
    <p:extLst>
      <p:ext uri="{BB962C8B-B14F-4D97-AF65-F5344CB8AC3E}">
        <p14:creationId xmlns:p14="http://schemas.microsoft.com/office/powerpoint/2010/main" val="980753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Encabezado de seccion">
    <p:spTree>
      <p:nvGrpSpPr>
        <p:cNvPr id="1" name="Shape 15"/>
        <p:cNvGrpSpPr/>
        <p:nvPr/>
      </p:nvGrpSpPr>
      <p:grpSpPr>
        <a:xfrm>
          <a:off x="0" y="0"/>
          <a:ext cx="0" cy="0"/>
          <a:chOff x="0" y="0"/>
          <a:chExt cx="0" cy="0"/>
        </a:xfrm>
      </p:grpSpPr>
      <p:sp>
        <p:nvSpPr>
          <p:cNvPr id="2" name="Rectangle 1">
            <a:extLst>
              <a:ext uri="{FF2B5EF4-FFF2-40B4-BE49-F238E27FC236}">
                <a16:creationId xmlns:a16="http://schemas.microsoft.com/office/drawing/2014/main" id="{23289555-3708-AE48-8D54-4A7DFD5B443F}"/>
              </a:ext>
            </a:extLst>
          </p:cNvPr>
          <p:cNvSpPr/>
          <p:nvPr userDrawn="1"/>
        </p:nvSpPr>
        <p:spPr>
          <a:xfrm>
            <a:off x="0" y="0"/>
            <a:ext cx="12192000" cy="6858000"/>
          </a:xfrm>
          <a:prstGeom prst="rect">
            <a:avLst/>
          </a:prstGeom>
          <a:gradFill>
            <a:gsLst>
              <a:gs pos="0">
                <a:srgbClr val="57C3BB">
                  <a:lumMod val="85000"/>
                </a:srgbClr>
              </a:gs>
              <a:gs pos="100000">
                <a:srgbClr val="57C3BB"/>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b="1" i="0" dirty="0">
              <a:latin typeface="Roboto Light" panose="02000000000000000000" pitchFamily="2" charset="0"/>
            </a:endParaRPr>
          </a:p>
        </p:txBody>
      </p:sp>
      <p:sp>
        <p:nvSpPr>
          <p:cNvPr id="5" name="Rectangle 4">
            <a:extLst>
              <a:ext uri="{FF2B5EF4-FFF2-40B4-BE49-F238E27FC236}">
                <a16:creationId xmlns:a16="http://schemas.microsoft.com/office/drawing/2014/main" id="{5F1F9779-B771-5A47-81EE-419C79842413}"/>
              </a:ext>
            </a:extLst>
          </p:cNvPr>
          <p:cNvSpPr/>
          <p:nvPr userDrawn="1"/>
        </p:nvSpPr>
        <p:spPr>
          <a:xfrm>
            <a:off x="11315457" y="73478"/>
            <a:ext cx="760796" cy="760070"/>
          </a:xfrm>
          <a:prstGeom prst="rect">
            <a:avLst/>
          </a:prstGeom>
          <a:solidFill>
            <a:srgbClr val="FFFFFF">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hape 18">
            <a:extLst>
              <a:ext uri="{FF2B5EF4-FFF2-40B4-BE49-F238E27FC236}">
                <a16:creationId xmlns:a16="http://schemas.microsoft.com/office/drawing/2014/main" id="{CFEF5081-A968-C740-B894-B6610AB0CC99}"/>
              </a:ext>
            </a:extLst>
          </p:cNvPr>
          <p:cNvSpPr txBox="1">
            <a:spLocks noGrp="1"/>
          </p:cNvSpPr>
          <p:nvPr>
            <p:ph type="title"/>
          </p:nvPr>
        </p:nvSpPr>
        <p:spPr>
          <a:xfrm>
            <a:off x="887200" y="2561200"/>
            <a:ext cx="10417600" cy="1735600"/>
          </a:xfrm>
          <a:prstGeom prst="rect">
            <a:avLst/>
          </a:prstGeom>
          <a:effectLst>
            <a:outerShdw blurRad="50800" dist="38100" dir="5400000" algn="t" rotWithShape="0">
              <a:prstClr val="black">
                <a:alpha val="40000"/>
              </a:prstClr>
            </a:outerShdw>
          </a:effectLst>
        </p:spPr>
        <p:txBody>
          <a:bodyPr spcFirstLastPara="1" wrap="square" lIns="91425" tIns="91425" rIns="91425" bIns="91425" anchor="ctr" anchorCtr="0"/>
          <a:lstStyle>
            <a:lvl1pPr lvl="0" rtl="0">
              <a:spcBef>
                <a:spcPts val="0"/>
              </a:spcBef>
              <a:spcAft>
                <a:spcPts val="0"/>
              </a:spcAft>
              <a:buNone/>
              <a:defRPr sz="4800" b="1" i="0">
                <a:solidFill>
                  <a:schemeClr val="bg1"/>
                </a:solidFill>
                <a:latin typeface="Roboto" panose="02000000000000000000" pitchFamily="2" charset="0"/>
                <a:ea typeface="Roboto" panose="02000000000000000000" pitchFamily="2" charset="0"/>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a:endParaRPr dirty="0"/>
          </a:p>
        </p:txBody>
      </p:sp>
      <p:sp>
        <p:nvSpPr>
          <p:cNvPr id="3" name="Slide Number Placeholder 2">
            <a:extLst>
              <a:ext uri="{FF2B5EF4-FFF2-40B4-BE49-F238E27FC236}">
                <a16:creationId xmlns:a16="http://schemas.microsoft.com/office/drawing/2014/main" id="{7D78A4FA-CC05-ED41-9430-B9EBC5380B10}"/>
              </a:ext>
            </a:extLst>
          </p:cNvPr>
          <p:cNvSpPr>
            <a:spLocks noGrp="1"/>
          </p:cNvSpPr>
          <p:nvPr>
            <p:ph type="sldNum" sz="quarter" idx="10"/>
          </p:nvPr>
        </p:nvSpPr>
        <p:spPr/>
        <p:txBody>
          <a:bodyPr/>
          <a:lstStyle/>
          <a:p>
            <a:fld id="{565FF4AD-F72F-4441-9E76-C6994CAD1112}" type="slidenum">
              <a:rPr lang="en-US" smtClean="0"/>
              <a:t>‹Nº›</a:t>
            </a:fld>
            <a:endParaRPr lang="en-US"/>
          </a:p>
        </p:txBody>
      </p:sp>
      <p:pic>
        <p:nvPicPr>
          <p:cNvPr id="7" name="Shape 12">
            <a:extLst>
              <a:ext uri="{FF2B5EF4-FFF2-40B4-BE49-F238E27FC236}">
                <a16:creationId xmlns:a16="http://schemas.microsoft.com/office/drawing/2014/main" id="{7722F489-9104-1A44-B252-2C61EC2A439F}"/>
              </a:ext>
            </a:extLst>
          </p:cNvPr>
          <p:cNvPicPr preferRelativeResize="0"/>
          <p:nvPr userDrawn="1"/>
        </p:nvPicPr>
        <p:blipFill rotWithShape="1">
          <a:blip r:embed="rId2" cstate="screen">
            <a:alphaModFix/>
            <a:extLst>
              <a:ext uri="{28A0092B-C50C-407E-A947-70E740481C1C}">
                <a14:useLocalDpi xmlns:a14="http://schemas.microsoft.com/office/drawing/2010/main"/>
              </a:ext>
            </a:extLst>
          </a:blip>
          <a:srcRect/>
          <a:stretch/>
        </p:blipFill>
        <p:spPr>
          <a:xfrm>
            <a:off x="11353800" y="230189"/>
            <a:ext cx="684111" cy="446648"/>
          </a:xfrm>
          <a:prstGeom prst="rect">
            <a:avLst/>
          </a:prstGeom>
          <a:noFill/>
          <a:ln>
            <a:noFill/>
          </a:ln>
          <a:effectLst>
            <a:outerShdw blurRad="12700" dir="5400000" algn="ctr" rotWithShape="0">
              <a:srgbClr val="000000">
                <a:alpha val="35000"/>
              </a:srgbClr>
            </a:outerShdw>
          </a:effectLst>
        </p:spPr>
      </p:pic>
    </p:spTree>
    <p:extLst>
      <p:ext uri="{BB962C8B-B14F-4D97-AF65-F5344CB8AC3E}">
        <p14:creationId xmlns:p14="http://schemas.microsoft.com/office/powerpoint/2010/main" val="360096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esentación producto">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6414733" y="1793100"/>
            <a:ext cx="4528400" cy="2508800"/>
          </a:xfrm>
          <a:prstGeom prst="rect">
            <a:avLst/>
          </a:prstGeom>
        </p:spPr>
        <p:txBody>
          <a:bodyPr spcFirstLastPara="1" wrap="square" lIns="91425" tIns="91425" rIns="91425" bIns="91425" anchor="ctr" anchorCtr="0"/>
          <a:lstStyle>
            <a:lvl1pPr lvl="0" rtl="0">
              <a:spcBef>
                <a:spcPts val="0"/>
              </a:spcBef>
              <a:spcAft>
                <a:spcPts val="0"/>
              </a:spcAft>
              <a:buNone/>
              <a:defRPr sz="3200" b="0" i="0">
                <a:solidFill>
                  <a:schemeClr val="bg1"/>
                </a:solidFill>
                <a:latin typeface="Roboto Light" panose="02000000000000000000" pitchFamily="2" charset="0"/>
                <a:ea typeface="Roboto Light" panose="02000000000000000000" pitchFamily="2" charset="0"/>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dirty="0"/>
          </a:p>
        </p:txBody>
      </p:sp>
      <p:sp>
        <p:nvSpPr>
          <p:cNvPr id="25" name="Shape 25"/>
          <p:cNvSpPr/>
          <p:nvPr/>
        </p:nvSpPr>
        <p:spPr>
          <a:xfrm>
            <a:off x="1538200" y="1291484"/>
            <a:ext cx="3512000" cy="3512000"/>
          </a:xfrm>
          <a:prstGeom prst="roundRect">
            <a:avLst>
              <a:gd name="adj" fmla="val 6894"/>
            </a:avLst>
          </a:prstGeom>
          <a:solidFill>
            <a:schemeClr val="lt2"/>
          </a:solidFill>
          <a:ln w="9525" cap="flat" cmpd="sng">
            <a:noFill/>
            <a:prstDash val="solid"/>
            <a:round/>
            <a:headEnd type="none" w="med" len="med"/>
            <a:tailEnd type="none" w="med" len="med"/>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marL="0" lvl="0" indent="0">
              <a:spcBef>
                <a:spcPts val="0"/>
              </a:spcBef>
              <a:spcAft>
                <a:spcPts val="0"/>
              </a:spcAft>
              <a:buNone/>
            </a:pPr>
            <a:endParaRPr sz="2400" b="0" i="0" dirty="0">
              <a:latin typeface="Roboto Light" panose="02000000000000000000" pitchFamily="2" charset="0"/>
              <a:ea typeface="Roboto Light" panose="02000000000000000000" pitchFamily="2" charset="0"/>
            </a:endParaRPr>
          </a:p>
        </p:txBody>
      </p:sp>
      <p:pic>
        <p:nvPicPr>
          <p:cNvPr id="26" name="Shape 2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660885" y="4970818"/>
            <a:ext cx="3266631" cy="595700"/>
          </a:xfrm>
          <a:prstGeom prst="rect">
            <a:avLst/>
          </a:prstGeom>
          <a:noFill/>
          <a:ln>
            <a:noFill/>
          </a:ln>
        </p:spPr>
      </p:pic>
      <p:sp>
        <p:nvSpPr>
          <p:cNvPr id="3" name="Picture Placeholder 2">
            <a:extLst>
              <a:ext uri="{FF2B5EF4-FFF2-40B4-BE49-F238E27FC236}">
                <a16:creationId xmlns:a16="http://schemas.microsoft.com/office/drawing/2014/main" id="{30D7DB12-B606-AF46-8643-4FBCD91BB085}"/>
              </a:ext>
            </a:extLst>
          </p:cNvPr>
          <p:cNvSpPr>
            <a:spLocks noGrp="1"/>
          </p:cNvSpPr>
          <p:nvPr>
            <p:ph type="pic" sz="quarter" idx="10"/>
          </p:nvPr>
        </p:nvSpPr>
        <p:spPr>
          <a:xfrm>
            <a:off x="1851162" y="1605240"/>
            <a:ext cx="2886075" cy="2884488"/>
          </a:xfrm>
        </p:spPr>
        <p:txBody>
          <a:bodyPr/>
          <a:lstStyle/>
          <a:p>
            <a:endParaRPr lang="en-US"/>
          </a:p>
        </p:txBody>
      </p:sp>
      <p:sp>
        <p:nvSpPr>
          <p:cNvPr id="2" name="Slide Number Placeholder 1">
            <a:extLst>
              <a:ext uri="{FF2B5EF4-FFF2-40B4-BE49-F238E27FC236}">
                <a16:creationId xmlns:a16="http://schemas.microsoft.com/office/drawing/2014/main" id="{F06D3402-CC43-B548-86F3-4E037151276A}"/>
              </a:ext>
            </a:extLst>
          </p:cNvPr>
          <p:cNvSpPr>
            <a:spLocks noGrp="1"/>
          </p:cNvSpPr>
          <p:nvPr>
            <p:ph type="sldNum" sz="quarter" idx="11"/>
          </p:nvPr>
        </p:nvSpPr>
        <p:spPr/>
        <p:txBody>
          <a:bodyPr/>
          <a:lstStyle/>
          <a:p>
            <a:fld id="{565FF4AD-F72F-4441-9E76-C6994CAD1112}" type="slidenum">
              <a:rPr lang="en-US" smtClean="0"/>
              <a:t>‹Nº›</a:t>
            </a:fld>
            <a:endParaRPr lang="en-US"/>
          </a:p>
        </p:txBody>
      </p:sp>
    </p:spTree>
    <p:extLst>
      <p:ext uri="{BB962C8B-B14F-4D97-AF65-F5344CB8AC3E}">
        <p14:creationId xmlns:p14="http://schemas.microsoft.com/office/powerpoint/2010/main" val="1386481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I Producto">
    <p:spTree>
      <p:nvGrpSpPr>
        <p:cNvPr id="1" name="Shape 33"/>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E3D0452-BF52-D144-9B12-D43E9FAE0C44}"/>
              </a:ext>
            </a:extLst>
          </p:cNvPr>
          <p:cNvSpPr>
            <a:spLocks noGrp="1"/>
          </p:cNvSpPr>
          <p:nvPr>
            <p:ph type="pic" sz="quarter" idx="10"/>
          </p:nvPr>
        </p:nvSpPr>
        <p:spPr>
          <a:xfrm>
            <a:off x="3454399" y="1338263"/>
            <a:ext cx="5300133" cy="2962275"/>
          </a:xfrm>
        </p:spPr>
        <p:txBody>
          <a:bodyPr/>
          <a:lstStyle/>
          <a:p>
            <a:endParaRPr lang="en-US"/>
          </a:p>
        </p:txBody>
      </p:sp>
      <p:grpSp>
        <p:nvGrpSpPr>
          <p:cNvPr id="5" name="Group 4">
            <a:extLst>
              <a:ext uri="{FF2B5EF4-FFF2-40B4-BE49-F238E27FC236}">
                <a16:creationId xmlns:a16="http://schemas.microsoft.com/office/drawing/2014/main" id="{DAC4C1AE-2D78-454B-8560-684A5ED3091B}"/>
              </a:ext>
            </a:extLst>
          </p:cNvPr>
          <p:cNvGrpSpPr/>
          <p:nvPr userDrawn="1"/>
        </p:nvGrpSpPr>
        <p:grpSpPr>
          <a:xfrm>
            <a:off x="3200280" y="1082041"/>
            <a:ext cx="5791441" cy="4620743"/>
            <a:chOff x="4572000" y="1145286"/>
            <a:chExt cx="2933939" cy="2340864"/>
          </a:xfrm>
        </p:grpSpPr>
        <p:pic>
          <p:nvPicPr>
            <p:cNvPr id="6" name="Picture 5">
              <a:extLst>
                <a:ext uri="{FF2B5EF4-FFF2-40B4-BE49-F238E27FC236}">
                  <a16:creationId xmlns:a16="http://schemas.microsoft.com/office/drawing/2014/main" id="{CE32C940-D932-D549-B6F4-E2BDB07980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2000" y="1145286"/>
              <a:ext cx="2933939" cy="2340864"/>
            </a:xfrm>
            <a:prstGeom prst="rect">
              <a:avLst/>
            </a:prstGeom>
          </p:spPr>
        </p:pic>
        <p:sp>
          <p:nvSpPr>
            <p:cNvPr id="7" name="Rectangle 6">
              <a:extLst>
                <a:ext uri="{FF2B5EF4-FFF2-40B4-BE49-F238E27FC236}">
                  <a16:creationId xmlns:a16="http://schemas.microsoft.com/office/drawing/2014/main" id="{840352B8-85D0-B448-A5D2-4E3685CA8A2E}"/>
                </a:ext>
              </a:extLst>
            </p:cNvPr>
            <p:cNvSpPr/>
            <p:nvPr userDrawn="1"/>
          </p:nvSpPr>
          <p:spPr>
            <a:xfrm>
              <a:off x="5968721" y="2924070"/>
              <a:ext cx="145701" cy="199597"/>
            </a:xfrm>
            <a:prstGeom prst="rect">
              <a:avLst/>
            </a:prstGeom>
            <a:gradFill flip="none" rotWithShape="1">
              <a:gsLst>
                <a:gs pos="0">
                  <a:srgbClr val="C3C5C9"/>
                </a:gs>
                <a:gs pos="99000">
                  <a:srgbClr val="C3C5C9">
                    <a:lumMod val="84000"/>
                    <a:lumOff val="16000"/>
                  </a:srgbClr>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0" i="0" dirty="0">
                <a:latin typeface="Roboto Light" panose="02000000000000000000" pitchFamily="2" charset="0"/>
              </a:endParaRPr>
            </a:p>
          </p:txBody>
        </p:sp>
      </p:grpSp>
      <p:sp>
        <p:nvSpPr>
          <p:cNvPr id="2" name="Slide Number Placeholder 1">
            <a:extLst>
              <a:ext uri="{FF2B5EF4-FFF2-40B4-BE49-F238E27FC236}">
                <a16:creationId xmlns:a16="http://schemas.microsoft.com/office/drawing/2014/main" id="{B6D065C8-DBFE-6846-981F-4D4B9C3DB0DC}"/>
              </a:ext>
            </a:extLst>
          </p:cNvPr>
          <p:cNvSpPr>
            <a:spLocks noGrp="1"/>
          </p:cNvSpPr>
          <p:nvPr>
            <p:ph type="sldNum" sz="quarter" idx="11"/>
          </p:nvPr>
        </p:nvSpPr>
        <p:spPr/>
        <p:txBody>
          <a:bodyPr/>
          <a:lstStyle/>
          <a:p>
            <a:fld id="{565FF4AD-F72F-4441-9E76-C6994CAD1112}" type="slidenum">
              <a:rPr lang="en-US" smtClean="0"/>
              <a:t>‹Nº›</a:t>
            </a:fld>
            <a:endParaRPr lang="en-US"/>
          </a:p>
        </p:txBody>
      </p:sp>
    </p:spTree>
    <p:extLst>
      <p:ext uri="{BB962C8B-B14F-4D97-AF65-F5344CB8AC3E}">
        <p14:creationId xmlns:p14="http://schemas.microsoft.com/office/powerpoint/2010/main" val="2330932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punteos (caracteristicas tecnicas)">
    <p:spTree>
      <p:nvGrpSpPr>
        <p:cNvPr id="1" name="Shape 48"/>
        <p:cNvGrpSpPr/>
        <p:nvPr/>
      </p:nvGrpSpPr>
      <p:grpSpPr>
        <a:xfrm>
          <a:off x="0" y="0"/>
          <a:ext cx="0" cy="0"/>
          <a:chOff x="0" y="0"/>
          <a:chExt cx="0" cy="0"/>
        </a:xfrm>
      </p:grpSpPr>
      <p:sp>
        <p:nvSpPr>
          <p:cNvPr id="51" name="Shape 51"/>
          <p:cNvSpPr/>
          <p:nvPr/>
        </p:nvSpPr>
        <p:spPr>
          <a:xfrm>
            <a:off x="815267" y="1544933"/>
            <a:ext cx="4880400" cy="4452400"/>
          </a:xfrm>
          <a:prstGeom prst="roundRect">
            <a:avLst>
              <a:gd name="adj" fmla="val 8937"/>
            </a:avLst>
          </a:prstGeom>
          <a:solidFill>
            <a:srgbClr val="F3F3F3"/>
          </a:solidFill>
          <a:ln w="9525" cap="flat" cmpd="sng">
            <a:solidFill>
              <a:schemeClr val="dk2"/>
            </a:solidFill>
            <a:prstDash val="solid"/>
            <a:round/>
            <a:headEnd type="none" w="med" len="med"/>
            <a:tailEnd type="none" w="med" len="med"/>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marL="0" lvl="0" indent="0">
              <a:spcBef>
                <a:spcPts val="0"/>
              </a:spcBef>
              <a:spcAft>
                <a:spcPts val="0"/>
              </a:spcAft>
              <a:buNone/>
            </a:pPr>
            <a:endParaRPr sz="2400" b="0" i="0" dirty="0">
              <a:latin typeface="Roboto Light" panose="02000000000000000000" pitchFamily="2" charset="0"/>
              <a:ea typeface="Roboto Light" panose="02000000000000000000" pitchFamily="2" charset="0"/>
            </a:endParaRPr>
          </a:p>
        </p:txBody>
      </p:sp>
      <p:sp>
        <p:nvSpPr>
          <p:cNvPr id="52" name="Shape 52"/>
          <p:cNvSpPr/>
          <p:nvPr/>
        </p:nvSpPr>
        <p:spPr>
          <a:xfrm>
            <a:off x="6496333" y="1544933"/>
            <a:ext cx="4880400" cy="4452400"/>
          </a:xfrm>
          <a:prstGeom prst="roundRect">
            <a:avLst>
              <a:gd name="adj" fmla="val 8937"/>
            </a:avLst>
          </a:prstGeom>
          <a:solidFill>
            <a:srgbClr val="F3F3F3"/>
          </a:solidFill>
          <a:ln w="9525" cap="flat" cmpd="sng">
            <a:solidFill>
              <a:schemeClr val="dk2"/>
            </a:solidFill>
            <a:prstDash val="solid"/>
            <a:round/>
            <a:headEnd type="none" w="med" len="med"/>
            <a:tailEnd type="none" w="med" len="med"/>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marL="0" lvl="0" indent="0">
              <a:spcBef>
                <a:spcPts val="0"/>
              </a:spcBef>
              <a:spcAft>
                <a:spcPts val="0"/>
              </a:spcAft>
              <a:buNone/>
            </a:pPr>
            <a:endParaRPr sz="2400" b="0" i="0" dirty="0">
              <a:latin typeface="Roboto Light" panose="02000000000000000000" pitchFamily="2" charset="0"/>
              <a:ea typeface="Roboto Light" panose="02000000000000000000" pitchFamily="2" charset="0"/>
            </a:endParaRPr>
          </a:p>
        </p:txBody>
      </p:sp>
      <p:sp>
        <p:nvSpPr>
          <p:cNvPr id="53" name="Shape 53"/>
          <p:cNvSpPr txBox="1">
            <a:spLocks noGrp="1"/>
          </p:cNvSpPr>
          <p:nvPr>
            <p:ph type="subTitle" idx="1"/>
          </p:nvPr>
        </p:nvSpPr>
        <p:spPr>
          <a:xfrm>
            <a:off x="1128467" y="1983900"/>
            <a:ext cx="4254000" cy="3533600"/>
          </a:xfrm>
          <a:prstGeom prst="rect">
            <a:avLst/>
          </a:prstGeom>
        </p:spPr>
        <p:txBody>
          <a:bodyPr spcFirstLastPara="1" wrap="square" lIns="91425" tIns="91425" rIns="91425" bIns="91425" anchor="ctr" anchorCtr="0"/>
          <a:lstStyle>
            <a:lvl1pPr lvl="0" rtl="0">
              <a:spcBef>
                <a:spcPts val="0"/>
              </a:spcBef>
              <a:spcAft>
                <a:spcPts val="0"/>
              </a:spcAft>
              <a:buNone/>
              <a:defRPr sz="3200" b="0" i="0">
                <a:solidFill>
                  <a:srgbClr val="666666"/>
                </a:solidFill>
                <a:latin typeface="Roboto Light" panose="02000000000000000000" pitchFamily="2" charset="0"/>
                <a:ea typeface="Roboto Light" panose="02000000000000000000" pitchFamily="2" charset="0"/>
                <a:cs typeface="Roboto Light" panose="02000000000000000000" pitchFamily="2" charset="0"/>
                <a:sym typeface="Montserrat Light"/>
              </a:defRPr>
            </a:lvl1pPr>
            <a:lvl2pPr lvl="1" rtl="0">
              <a:spcBef>
                <a:spcPts val="2133"/>
              </a:spcBef>
              <a:spcAft>
                <a:spcPts val="0"/>
              </a:spcAft>
              <a:buNone/>
              <a:defRPr sz="3200" b="0">
                <a:solidFill>
                  <a:srgbClr val="666666"/>
                </a:solidFill>
                <a:latin typeface="Montserrat Light"/>
                <a:ea typeface="Montserrat Light"/>
                <a:cs typeface="Montserrat Light"/>
                <a:sym typeface="Montserrat Light"/>
              </a:defRPr>
            </a:lvl2pPr>
            <a:lvl3pPr lvl="2" rtl="0">
              <a:spcBef>
                <a:spcPts val="2133"/>
              </a:spcBef>
              <a:spcAft>
                <a:spcPts val="0"/>
              </a:spcAft>
              <a:buNone/>
              <a:defRPr sz="3200" b="0">
                <a:solidFill>
                  <a:srgbClr val="666666"/>
                </a:solidFill>
                <a:latin typeface="Montserrat Light"/>
                <a:ea typeface="Montserrat Light"/>
                <a:cs typeface="Montserrat Light"/>
                <a:sym typeface="Montserrat Light"/>
              </a:defRPr>
            </a:lvl3pPr>
            <a:lvl4pPr lvl="3" rtl="0">
              <a:spcBef>
                <a:spcPts val="2133"/>
              </a:spcBef>
              <a:spcAft>
                <a:spcPts val="0"/>
              </a:spcAft>
              <a:buNone/>
              <a:defRPr sz="3200" b="0">
                <a:solidFill>
                  <a:srgbClr val="666666"/>
                </a:solidFill>
                <a:latin typeface="Montserrat Light"/>
                <a:ea typeface="Montserrat Light"/>
                <a:cs typeface="Montserrat Light"/>
                <a:sym typeface="Montserrat Light"/>
              </a:defRPr>
            </a:lvl4pPr>
            <a:lvl5pPr lvl="4" rtl="0">
              <a:spcBef>
                <a:spcPts val="2133"/>
              </a:spcBef>
              <a:spcAft>
                <a:spcPts val="0"/>
              </a:spcAft>
              <a:buNone/>
              <a:defRPr sz="3200" b="0">
                <a:solidFill>
                  <a:srgbClr val="666666"/>
                </a:solidFill>
                <a:latin typeface="Montserrat Light"/>
                <a:ea typeface="Montserrat Light"/>
                <a:cs typeface="Montserrat Light"/>
                <a:sym typeface="Montserrat Light"/>
              </a:defRPr>
            </a:lvl5pPr>
            <a:lvl6pPr lvl="5" rtl="0">
              <a:spcBef>
                <a:spcPts val="2133"/>
              </a:spcBef>
              <a:spcAft>
                <a:spcPts val="0"/>
              </a:spcAft>
              <a:buNone/>
              <a:defRPr sz="3200" b="0">
                <a:solidFill>
                  <a:srgbClr val="666666"/>
                </a:solidFill>
                <a:latin typeface="Montserrat Light"/>
                <a:ea typeface="Montserrat Light"/>
                <a:cs typeface="Montserrat Light"/>
                <a:sym typeface="Montserrat Light"/>
              </a:defRPr>
            </a:lvl6pPr>
            <a:lvl7pPr lvl="6" rtl="0">
              <a:spcBef>
                <a:spcPts val="2133"/>
              </a:spcBef>
              <a:spcAft>
                <a:spcPts val="0"/>
              </a:spcAft>
              <a:buNone/>
              <a:defRPr sz="3200" b="0">
                <a:solidFill>
                  <a:srgbClr val="666666"/>
                </a:solidFill>
                <a:latin typeface="Montserrat Light"/>
                <a:ea typeface="Montserrat Light"/>
                <a:cs typeface="Montserrat Light"/>
                <a:sym typeface="Montserrat Light"/>
              </a:defRPr>
            </a:lvl7pPr>
            <a:lvl8pPr lvl="7" rtl="0">
              <a:spcBef>
                <a:spcPts val="2133"/>
              </a:spcBef>
              <a:spcAft>
                <a:spcPts val="0"/>
              </a:spcAft>
              <a:buNone/>
              <a:defRPr sz="3200" b="0">
                <a:solidFill>
                  <a:srgbClr val="666666"/>
                </a:solidFill>
                <a:latin typeface="Montserrat Light"/>
                <a:ea typeface="Montserrat Light"/>
                <a:cs typeface="Montserrat Light"/>
                <a:sym typeface="Montserrat Light"/>
              </a:defRPr>
            </a:lvl8pPr>
            <a:lvl9pPr lvl="8" rtl="0">
              <a:spcBef>
                <a:spcPts val="2133"/>
              </a:spcBef>
              <a:spcAft>
                <a:spcPts val="2133"/>
              </a:spcAft>
              <a:buNone/>
              <a:defRPr sz="3200" b="0">
                <a:solidFill>
                  <a:srgbClr val="666666"/>
                </a:solidFill>
                <a:latin typeface="Montserrat Light"/>
                <a:ea typeface="Montserrat Light"/>
                <a:cs typeface="Montserrat Light"/>
                <a:sym typeface="Montserrat Light"/>
              </a:defRPr>
            </a:lvl9pPr>
          </a:lstStyle>
          <a:p>
            <a:endParaRPr dirty="0"/>
          </a:p>
        </p:txBody>
      </p:sp>
      <p:sp>
        <p:nvSpPr>
          <p:cNvPr id="54" name="Shape 54"/>
          <p:cNvSpPr txBox="1">
            <a:spLocks noGrp="1"/>
          </p:cNvSpPr>
          <p:nvPr>
            <p:ph type="subTitle" idx="2"/>
          </p:nvPr>
        </p:nvSpPr>
        <p:spPr>
          <a:xfrm>
            <a:off x="6809533" y="1983900"/>
            <a:ext cx="4254000" cy="3533600"/>
          </a:xfrm>
          <a:prstGeom prst="rect">
            <a:avLst/>
          </a:prstGeom>
        </p:spPr>
        <p:txBody>
          <a:bodyPr spcFirstLastPara="1" wrap="square" lIns="91425" tIns="91425" rIns="91425" bIns="91425" anchor="ctr" anchorCtr="0"/>
          <a:lstStyle>
            <a:lvl1pPr lvl="0" rtl="0">
              <a:spcBef>
                <a:spcPts val="0"/>
              </a:spcBef>
              <a:spcAft>
                <a:spcPts val="0"/>
              </a:spcAft>
              <a:buNone/>
              <a:defRPr sz="3200" b="0" i="0">
                <a:solidFill>
                  <a:srgbClr val="666666"/>
                </a:solidFill>
                <a:latin typeface="Roboto Light" panose="02000000000000000000" pitchFamily="2" charset="0"/>
                <a:ea typeface="Roboto Light" panose="02000000000000000000" pitchFamily="2" charset="0"/>
                <a:cs typeface="Roboto Light" panose="02000000000000000000" pitchFamily="2" charset="0"/>
                <a:sym typeface="Montserrat Light"/>
              </a:defRPr>
            </a:lvl1pPr>
            <a:lvl2pPr lvl="1" rtl="0">
              <a:spcBef>
                <a:spcPts val="2133"/>
              </a:spcBef>
              <a:spcAft>
                <a:spcPts val="0"/>
              </a:spcAft>
              <a:buNone/>
              <a:defRPr sz="3200" b="0">
                <a:solidFill>
                  <a:srgbClr val="666666"/>
                </a:solidFill>
                <a:latin typeface="Montserrat Light"/>
                <a:ea typeface="Montserrat Light"/>
                <a:cs typeface="Montserrat Light"/>
                <a:sym typeface="Montserrat Light"/>
              </a:defRPr>
            </a:lvl2pPr>
            <a:lvl3pPr lvl="2" rtl="0">
              <a:spcBef>
                <a:spcPts val="2133"/>
              </a:spcBef>
              <a:spcAft>
                <a:spcPts val="0"/>
              </a:spcAft>
              <a:buNone/>
              <a:defRPr sz="3200" b="0">
                <a:solidFill>
                  <a:srgbClr val="666666"/>
                </a:solidFill>
                <a:latin typeface="Montserrat Light"/>
                <a:ea typeface="Montserrat Light"/>
                <a:cs typeface="Montserrat Light"/>
                <a:sym typeface="Montserrat Light"/>
              </a:defRPr>
            </a:lvl3pPr>
            <a:lvl4pPr lvl="3" rtl="0">
              <a:spcBef>
                <a:spcPts val="2133"/>
              </a:spcBef>
              <a:spcAft>
                <a:spcPts val="0"/>
              </a:spcAft>
              <a:buNone/>
              <a:defRPr sz="3200" b="0">
                <a:solidFill>
                  <a:srgbClr val="666666"/>
                </a:solidFill>
                <a:latin typeface="Montserrat Light"/>
                <a:ea typeface="Montserrat Light"/>
                <a:cs typeface="Montserrat Light"/>
                <a:sym typeface="Montserrat Light"/>
              </a:defRPr>
            </a:lvl4pPr>
            <a:lvl5pPr lvl="4" rtl="0">
              <a:spcBef>
                <a:spcPts val="2133"/>
              </a:spcBef>
              <a:spcAft>
                <a:spcPts val="0"/>
              </a:spcAft>
              <a:buNone/>
              <a:defRPr sz="3200" b="0">
                <a:solidFill>
                  <a:srgbClr val="666666"/>
                </a:solidFill>
                <a:latin typeface="Montserrat Light"/>
                <a:ea typeface="Montserrat Light"/>
                <a:cs typeface="Montserrat Light"/>
                <a:sym typeface="Montserrat Light"/>
              </a:defRPr>
            </a:lvl5pPr>
            <a:lvl6pPr lvl="5" rtl="0">
              <a:spcBef>
                <a:spcPts val="2133"/>
              </a:spcBef>
              <a:spcAft>
                <a:spcPts val="0"/>
              </a:spcAft>
              <a:buNone/>
              <a:defRPr sz="3200" b="0">
                <a:solidFill>
                  <a:srgbClr val="666666"/>
                </a:solidFill>
                <a:latin typeface="Montserrat Light"/>
                <a:ea typeface="Montserrat Light"/>
                <a:cs typeface="Montserrat Light"/>
                <a:sym typeface="Montserrat Light"/>
              </a:defRPr>
            </a:lvl6pPr>
            <a:lvl7pPr lvl="6" rtl="0">
              <a:spcBef>
                <a:spcPts val="2133"/>
              </a:spcBef>
              <a:spcAft>
                <a:spcPts val="0"/>
              </a:spcAft>
              <a:buNone/>
              <a:defRPr sz="3200" b="0">
                <a:solidFill>
                  <a:srgbClr val="666666"/>
                </a:solidFill>
                <a:latin typeface="Montserrat Light"/>
                <a:ea typeface="Montserrat Light"/>
                <a:cs typeface="Montserrat Light"/>
                <a:sym typeface="Montserrat Light"/>
              </a:defRPr>
            </a:lvl7pPr>
            <a:lvl8pPr lvl="7" rtl="0">
              <a:spcBef>
                <a:spcPts val="2133"/>
              </a:spcBef>
              <a:spcAft>
                <a:spcPts val="0"/>
              </a:spcAft>
              <a:buNone/>
              <a:defRPr sz="3200" b="0">
                <a:solidFill>
                  <a:srgbClr val="666666"/>
                </a:solidFill>
                <a:latin typeface="Montserrat Light"/>
                <a:ea typeface="Montserrat Light"/>
                <a:cs typeface="Montserrat Light"/>
                <a:sym typeface="Montserrat Light"/>
              </a:defRPr>
            </a:lvl8pPr>
            <a:lvl9pPr lvl="8" rtl="0">
              <a:spcBef>
                <a:spcPts val="2133"/>
              </a:spcBef>
              <a:spcAft>
                <a:spcPts val="2133"/>
              </a:spcAft>
              <a:buNone/>
              <a:defRPr sz="3200" b="0">
                <a:solidFill>
                  <a:srgbClr val="666666"/>
                </a:solidFill>
                <a:latin typeface="Montserrat Light"/>
                <a:ea typeface="Montserrat Light"/>
                <a:cs typeface="Montserrat Light"/>
                <a:sym typeface="Montserrat Light"/>
              </a:defRPr>
            </a:lvl9pPr>
          </a:lstStyle>
          <a:p>
            <a:endParaRPr dirty="0"/>
          </a:p>
        </p:txBody>
      </p:sp>
      <p:sp>
        <p:nvSpPr>
          <p:cNvPr id="55" name="Shape 55"/>
          <p:cNvSpPr txBox="1">
            <a:spLocks noGrp="1"/>
          </p:cNvSpPr>
          <p:nvPr>
            <p:ph type="title"/>
          </p:nvPr>
        </p:nvSpPr>
        <p:spPr>
          <a:xfrm>
            <a:off x="1493520" y="472833"/>
            <a:ext cx="3523893" cy="1072000"/>
          </a:xfrm>
          <a:prstGeom prst="rect">
            <a:avLst/>
          </a:prstGeom>
        </p:spPr>
        <p:txBody>
          <a:bodyPr spcFirstLastPara="1" wrap="square" lIns="91425" tIns="91425" rIns="91425" bIns="91425" anchor="b" anchorCtr="0"/>
          <a:lstStyle>
            <a:lvl1pPr lvl="0" rtl="0">
              <a:spcBef>
                <a:spcPts val="0"/>
              </a:spcBef>
              <a:spcAft>
                <a:spcPts val="0"/>
              </a:spcAft>
              <a:buNone/>
              <a:defRPr sz="3200" b="1" i="0">
                <a:solidFill>
                  <a:schemeClr val="bg1"/>
                </a:solidFill>
                <a:latin typeface="Roboto" panose="02000000000000000000" pitchFamily="2" charset="0"/>
                <a:ea typeface="Roboto" panose="02000000000000000000" pitchFamily="2" charset="0"/>
              </a:defRPr>
            </a:lvl1pPr>
            <a:lvl2pPr lvl="1" rtl="0">
              <a:spcBef>
                <a:spcPts val="0"/>
              </a:spcBef>
              <a:spcAft>
                <a:spcPts val="0"/>
              </a:spcAft>
              <a:buNone/>
              <a:defRPr sz="3200"/>
            </a:lvl2pPr>
            <a:lvl3pPr lvl="2" rtl="0">
              <a:spcBef>
                <a:spcPts val="0"/>
              </a:spcBef>
              <a:spcAft>
                <a:spcPts val="0"/>
              </a:spcAft>
              <a:buNone/>
              <a:defRPr sz="3200"/>
            </a:lvl3pPr>
            <a:lvl4pPr lvl="3" rtl="0">
              <a:spcBef>
                <a:spcPts val="0"/>
              </a:spcBef>
              <a:spcAft>
                <a:spcPts val="0"/>
              </a:spcAft>
              <a:buNone/>
              <a:defRPr sz="3200"/>
            </a:lvl4pPr>
            <a:lvl5pPr lvl="4" rtl="0">
              <a:spcBef>
                <a:spcPts val="0"/>
              </a:spcBef>
              <a:spcAft>
                <a:spcPts val="0"/>
              </a:spcAft>
              <a:buNone/>
              <a:defRPr sz="3200"/>
            </a:lvl5pPr>
            <a:lvl6pPr lvl="5" rtl="0">
              <a:spcBef>
                <a:spcPts val="0"/>
              </a:spcBef>
              <a:spcAft>
                <a:spcPts val="0"/>
              </a:spcAft>
              <a:buNone/>
              <a:defRPr sz="3200"/>
            </a:lvl6pPr>
            <a:lvl7pPr lvl="6" rtl="0">
              <a:spcBef>
                <a:spcPts val="0"/>
              </a:spcBef>
              <a:spcAft>
                <a:spcPts val="0"/>
              </a:spcAft>
              <a:buNone/>
              <a:defRPr sz="3200"/>
            </a:lvl7pPr>
            <a:lvl8pPr lvl="7" rtl="0">
              <a:spcBef>
                <a:spcPts val="0"/>
              </a:spcBef>
              <a:spcAft>
                <a:spcPts val="0"/>
              </a:spcAft>
              <a:buNone/>
              <a:defRPr sz="3200"/>
            </a:lvl8pPr>
            <a:lvl9pPr lvl="8" rtl="0">
              <a:spcBef>
                <a:spcPts val="0"/>
              </a:spcBef>
              <a:spcAft>
                <a:spcPts val="0"/>
              </a:spcAft>
              <a:buNone/>
              <a:defRPr sz="3200"/>
            </a:lvl9pPr>
          </a:lstStyle>
          <a:p>
            <a:endParaRPr dirty="0"/>
          </a:p>
        </p:txBody>
      </p:sp>
      <p:sp>
        <p:nvSpPr>
          <p:cNvPr id="56" name="Shape 56"/>
          <p:cNvSpPr txBox="1">
            <a:spLocks noGrp="1"/>
          </p:cNvSpPr>
          <p:nvPr>
            <p:ph type="title" idx="3"/>
          </p:nvPr>
        </p:nvSpPr>
        <p:spPr>
          <a:xfrm>
            <a:off x="7174587" y="472833"/>
            <a:ext cx="3523893" cy="1072000"/>
          </a:xfrm>
          <a:prstGeom prst="rect">
            <a:avLst/>
          </a:prstGeom>
        </p:spPr>
        <p:txBody>
          <a:bodyPr spcFirstLastPara="1" wrap="square" lIns="91425" tIns="91425" rIns="91425" bIns="91425" anchor="b" anchorCtr="0"/>
          <a:lstStyle>
            <a:lvl1pPr lvl="0" rtl="0">
              <a:spcBef>
                <a:spcPts val="0"/>
              </a:spcBef>
              <a:spcAft>
                <a:spcPts val="0"/>
              </a:spcAft>
              <a:buNone/>
              <a:defRPr sz="3200" b="1" i="0">
                <a:solidFill>
                  <a:schemeClr val="bg1"/>
                </a:solidFill>
                <a:latin typeface="Roboto" panose="02000000000000000000" pitchFamily="2" charset="0"/>
                <a:ea typeface="Roboto" panose="02000000000000000000" pitchFamily="2" charset="0"/>
              </a:defRPr>
            </a:lvl1pPr>
            <a:lvl2pPr lvl="1" rtl="0">
              <a:spcBef>
                <a:spcPts val="0"/>
              </a:spcBef>
              <a:spcAft>
                <a:spcPts val="0"/>
              </a:spcAft>
              <a:buNone/>
              <a:defRPr sz="3200"/>
            </a:lvl2pPr>
            <a:lvl3pPr lvl="2" rtl="0">
              <a:spcBef>
                <a:spcPts val="0"/>
              </a:spcBef>
              <a:spcAft>
                <a:spcPts val="0"/>
              </a:spcAft>
              <a:buNone/>
              <a:defRPr sz="3200"/>
            </a:lvl3pPr>
            <a:lvl4pPr lvl="3" rtl="0">
              <a:spcBef>
                <a:spcPts val="0"/>
              </a:spcBef>
              <a:spcAft>
                <a:spcPts val="0"/>
              </a:spcAft>
              <a:buNone/>
              <a:defRPr sz="3200"/>
            </a:lvl4pPr>
            <a:lvl5pPr lvl="4" rtl="0">
              <a:spcBef>
                <a:spcPts val="0"/>
              </a:spcBef>
              <a:spcAft>
                <a:spcPts val="0"/>
              </a:spcAft>
              <a:buNone/>
              <a:defRPr sz="3200"/>
            </a:lvl5pPr>
            <a:lvl6pPr lvl="5" rtl="0">
              <a:spcBef>
                <a:spcPts val="0"/>
              </a:spcBef>
              <a:spcAft>
                <a:spcPts val="0"/>
              </a:spcAft>
              <a:buNone/>
              <a:defRPr sz="3200"/>
            </a:lvl6pPr>
            <a:lvl7pPr lvl="6" rtl="0">
              <a:spcBef>
                <a:spcPts val="0"/>
              </a:spcBef>
              <a:spcAft>
                <a:spcPts val="0"/>
              </a:spcAft>
              <a:buNone/>
              <a:defRPr sz="3200"/>
            </a:lvl7pPr>
            <a:lvl8pPr lvl="7" rtl="0">
              <a:spcBef>
                <a:spcPts val="0"/>
              </a:spcBef>
              <a:spcAft>
                <a:spcPts val="0"/>
              </a:spcAft>
              <a:buNone/>
              <a:defRPr sz="3200"/>
            </a:lvl8pPr>
            <a:lvl9pPr lvl="8" rtl="0">
              <a:spcBef>
                <a:spcPts val="0"/>
              </a:spcBef>
              <a:spcAft>
                <a:spcPts val="0"/>
              </a:spcAft>
              <a:buNone/>
              <a:defRPr sz="3200"/>
            </a:lvl9pPr>
          </a:lstStyle>
          <a:p>
            <a:endParaRPr dirty="0"/>
          </a:p>
        </p:txBody>
      </p:sp>
      <p:sp>
        <p:nvSpPr>
          <p:cNvPr id="2" name="Slide Number Placeholder 1">
            <a:extLst>
              <a:ext uri="{FF2B5EF4-FFF2-40B4-BE49-F238E27FC236}">
                <a16:creationId xmlns:a16="http://schemas.microsoft.com/office/drawing/2014/main" id="{CFDD4E51-9B2C-BA4D-B240-CCA847F7024E}"/>
              </a:ext>
            </a:extLst>
          </p:cNvPr>
          <p:cNvSpPr>
            <a:spLocks noGrp="1"/>
          </p:cNvSpPr>
          <p:nvPr>
            <p:ph type="sldNum" sz="quarter" idx="10"/>
          </p:nvPr>
        </p:nvSpPr>
        <p:spPr/>
        <p:txBody>
          <a:bodyPr/>
          <a:lstStyle/>
          <a:p>
            <a:fld id="{565FF4AD-F72F-4441-9E76-C6994CAD1112}" type="slidenum">
              <a:rPr lang="en-US" smtClean="0"/>
              <a:t>‹Nº›</a:t>
            </a:fld>
            <a:endParaRPr lang="en-US"/>
          </a:p>
        </p:txBody>
      </p:sp>
    </p:spTree>
    <p:extLst>
      <p:ext uri="{BB962C8B-B14F-4D97-AF65-F5344CB8AC3E}">
        <p14:creationId xmlns:p14="http://schemas.microsoft.com/office/powerpoint/2010/main" val="73038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Imagenes y texto">
    <p:spTree>
      <p:nvGrpSpPr>
        <p:cNvPr id="1" name="Shape 57"/>
        <p:cNvGrpSpPr/>
        <p:nvPr/>
      </p:nvGrpSpPr>
      <p:grpSpPr>
        <a:xfrm>
          <a:off x="0" y="0"/>
          <a:ext cx="0" cy="0"/>
          <a:chOff x="0" y="0"/>
          <a:chExt cx="0" cy="0"/>
        </a:xfrm>
      </p:grpSpPr>
      <p:sp>
        <p:nvSpPr>
          <p:cNvPr id="62" name="Shape 62"/>
          <p:cNvSpPr txBox="1">
            <a:spLocks noGrp="1"/>
          </p:cNvSpPr>
          <p:nvPr>
            <p:ph type="title"/>
          </p:nvPr>
        </p:nvSpPr>
        <p:spPr>
          <a:xfrm>
            <a:off x="755796" y="851033"/>
            <a:ext cx="9836000" cy="625200"/>
          </a:xfrm>
          <a:prstGeom prst="rect">
            <a:avLst/>
          </a:prstGeom>
        </p:spPr>
        <p:txBody>
          <a:bodyPr spcFirstLastPara="1" wrap="square" lIns="91425" tIns="91425" rIns="91425" bIns="91425" anchor="b" anchorCtr="0"/>
          <a:lstStyle>
            <a:lvl1pPr lvl="0" rtl="0">
              <a:spcBef>
                <a:spcPts val="0"/>
              </a:spcBef>
              <a:spcAft>
                <a:spcPts val="0"/>
              </a:spcAft>
              <a:buNone/>
              <a:defRPr sz="3200" b="1" i="0">
                <a:solidFill>
                  <a:schemeClr val="bg1"/>
                </a:solidFill>
                <a:latin typeface="Roboto" panose="02000000000000000000" pitchFamily="2" charset="0"/>
                <a:ea typeface="Roboto" panose="02000000000000000000" pitchFamily="2" charset="0"/>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dirty="0"/>
          </a:p>
        </p:txBody>
      </p:sp>
      <p:sp>
        <p:nvSpPr>
          <p:cNvPr id="63" name="Shape 63"/>
          <p:cNvSpPr txBox="1">
            <a:spLocks noGrp="1"/>
          </p:cNvSpPr>
          <p:nvPr>
            <p:ph type="subTitle" idx="1"/>
          </p:nvPr>
        </p:nvSpPr>
        <p:spPr>
          <a:xfrm>
            <a:off x="755800" y="4651633"/>
            <a:ext cx="10680400" cy="1197600"/>
          </a:xfrm>
          <a:prstGeom prst="rect">
            <a:avLst/>
          </a:prstGeom>
        </p:spPr>
        <p:txBody>
          <a:bodyPr spcFirstLastPara="1" wrap="square" lIns="91425" tIns="91425" rIns="91425" bIns="91425" anchor="t" anchorCtr="0"/>
          <a:lstStyle>
            <a:lvl1pPr lvl="0" rtl="0">
              <a:spcBef>
                <a:spcPts val="0"/>
              </a:spcBef>
              <a:spcAft>
                <a:spcPts val="0"/>
              </a:spcAft>
              <a:buNone/>
              <a:defRPr sz="2933" b="0" i="0">
                <a:solidFill>
                  <a:srgbClr val="FFFFFF"/>
                </a:solidFill>
                <a:latin typeface="Roboto Light" panose="02000000000000000000" pitchFamily="2" charset="0"/>
                <a:ea typeface="Roboto Light" panose="02000000000000000000" pitchFamily="2" charset="0"/>
                <a:cs typeface="Roboto Light" panose="02000000000000000000" pitchFamily="2" charset="0"/>
                <a:sym typeface="Montserrat Light"/>
              </a:defRPr>
            </a:lvl1pPr>
            <a:lvl2pPr lvl="1" rtl="0">
              <a:spcBef>
                <a:spcPts val="2133"/>
              </a:spcBef>
              <a:spcAft>
                <a:spcPts val="0"/>
              </a:spcAft>
              <a:buNone/>
              <a:defRPr sz="2933" b="0">
                <a:solidFill>
                  <a:srgbClr val="FFFFFF"/>
                </a:solidFill>
                <a:latin typeface="Montserrat Light"/>
                <a:ea typeface="Montserrat Light"/>
                <a:cs typeface="Montserrat Light"/>
                <a:sym typeface="Montserrat Light"/>
              </a:defRPr>
            </a:lvl2pPr>
            <a:lvl3pPr lvl="2" rtl="0">
              <a:spcBef>
                <a:spcPts val="2133"/>
              </a:spcBef>
              <a:spcAft>
                <a:spcPts val="0"/>
              </a:spcAft>
              <a:buNone/>
              <a:defRPr sz="2933" b="0">
                <a:solidFill>
                  <a:srgbClr val="FFFFFF"/>
                </a:solidFill>
                <a:latin typeface="Montserrat Light"/>
                <a:ea typeface="Montserrat Light"/>
                <a:cs typeface="Montserrat Light"/>
                <a:sym typeface="Montserrat Light"/>
              </a:defRPr>
            </a:lvl3pPr>
            <a:lvl4pPr lvl="3" rtl="0">
              <a:spcBef>
                <a:spcPts val="2133"/>
              </a:spcBef>
              <a:spcAft>
                <a:spcPts val="0"/>
              </a:spcAft>
              <a:buNone/>
              <a:defRPr sz="2933" b="0">
                <a:solidFill>
                  <a:srgbClr val="FFFFFF"/>
                </a:solidFill>
                <a:latin typeface="Montserrat Light"/>
                <a:ea typeface="Montserrat Light"/>
                <a:cs typeface="Montserrat Light"/>
                <a:sym typeface="Montserrat Light"/>
              </a:defRPr>
            </a:lvl4pPr>
            <a:lvl5pPr lvl="4" rtl="0">
              <a:spcBef>
                <a:spcPts val="2133"/>
              </a:spcBef>
              <a:spcAft>
                <a:spcPts val="0"/>
              </a:spcAft>
              <a:buNone/>
              <a:defRPr sz="2933" b="0">
                <a:solidFill>
                  <a:srgbClr val="FFFFFF"/>
                </a:solidFill>
                <a:latin typeface="Montserrat Light"/>
                <a:ea typeface="Montserrat Light"/>
                <a:cs typeface="Montserrat Light"/>
                <a:sym typeface="Montserrat Light"/>
              </a:defRPr>
            </a:lvl5pPr>
            <a:lvl6pPr lvl="5" rtl="0">
              <a:spcBef>
                <a:spcPts val="2133"/>
              </a:spcBef>
              <a:spcAft>
                <a:spcPts val="0"/>
              </a:spcAft>
              <a:buNone/>
              <a:defRPr sz="2933" b="0">
                <a:solidFill>
                  <a:srgbClr val="FFFFFF"/>
                </a:solidFill>
                <a:latin typeface="Montserrat Light"/>
                <a:ea typeface="Montserrat Light"/>
                <a:cs typeface="Montserrat Light"/>
                <a:sym typeface="Montserrat Light"/>
              </a:defRPr>
            </a:lvl6pPr>
            <a:lvl7pPr lvl="6" rtl="0">
              <a:spcBef>
                <a:spcPts val="2133"/>
              </a:spcBef>
              <a:spcAft>
                <a:spcPts val="0"/>
              </a:spcAft>
              <a:buNone/>
              <a:defRPr sz="2933" b="0">
                <a:solidFill>
                  <a:srgbClr val="FFFFFF"/>
                </a:solidFill>
                <a:latin typeface="Montserrat Light"/>
                <a:ea typeface="Montserrat Light"/>
                <a:cs typeface="Montserrat Light"/>
                <a:sym typeface="Montserrat Light"/>
              </a:defRPr>
            </a:lvl7pPr>
            <a:lvl8pPr lvl="7" rtl="0">
              <a:spcBef>
                <a:spcPts val="2133"/>
              </a:spcBef>
              <a:spcAft>
                <a:spcPts val="0"/>
              </a:spcAft>
              <a:buNone/>
              <a:defRPr sz="2933" b="0">
                <a:solidFill>
                  <a:srgbClr val="FFFFFF"/>
                </a:solidFill>
                <a:latin typeface="Montserrat Light"/>
                <a:ea typeface="Montserrat Light"/>
                <a:cs typeface="Montserrat Light"/>
                <a:sym typeface="Montserrat Light"/>
              </a:defRPr>
            </a:lvl8pPr>
            <a:lvl9pPr lvl="8" rtl="0">
              <a:spcBef>
                <a:spcPts val="2133"/>
              </a:spcBef>
              <a:spcAft>
                <a:spcPts val="2133"/>
              </a:spcAft>
              <a:buNone/>
              <a:defRPr sz="2933" b="0">
                <a:solidFill>
                  <a:srgbClr val="FFFFFF"/>
                </a:solidFill>
                <a:latin typeface="Montserrat Light"/>
                <a:ea typeface="Montserrat Light"/>
                <a:cs typeface="Montserrat Light"/>
                <a:sym typeface="Montserrat Light"/>
              </a:defRPr>
            </a:lvl9pPr>
          </a:lstStyle>
          <a:p>
            <a:endParaRPr/>
          </a:p>
        </p:txBody>
      </p:sp>
      <p:sp>
        <p:nvSpPr>
          <p:cNvPr id="3" name="Picture Placeholder 2">
            <a:extLst>
              <a:ext uri="{FF2B5EF4-FFF2-40B4-BE49-F238E27FC236}">
                <a16:creationId xmlns:a16="http://schemas.microsoft.com/office/drawing/2014/main" id="{085ACE12-7EB6-4C4B-A00D-E39B4849466C}"/>
              </a:ext>
            </a:extLst>
          </p:cNvPr>
          <p:cNvSpPr>
            <a:spLocks noGrp="1"/>
          </p:cNvSpPr>
          <p:nvPr>
            <p:ph type="pic" sz="quarter" idx="10"/>
          </p:nvPr>
        </p:nvSpPr>
        <p:spPr>
          <a:xfrm>
            <a:off x="717058" y="1476233"/>
            <a:ext cx="4937125" cy="3090863"/>
          </a:xfrm>
        </p:spPr>
        <p:txBody>
          <a:bodyPr/>
          <a:lstStyle/>
          <a:p>
            <a:endParaRPr lang="en-US"/>
          </a:p>
        </p:txBody>
      </p:sp>
      <p:sp>
        <p:nvSpPr>
          <p:cNvPr id="8" name="Picture Placeholder 2">
            <a:extLst>
              <a:ext uri="{FF2B5EF4-FFF2-40B4-BE49-F238E27FC236}">
                <a16:creationId xmlns:a16="http://schemas.microsoft.com/office/drawing/2014/main" id="{B1D1035E-5C62-514E-90B4-BB30BA86CCCB}"/>
              </a:ext>
            </a:extLst>
          </p:cNvPr>
          <p:cNvSpPr>
            <a:spLocks noGrp="1"/>
          </p:cNvSpPr>
          <p:nvPr>
            <p:ph type="pic" sz="quarter" idx="11"/>
          </p:nvPr>
        </p:nvSpPr>
        <p:spPr>
          <a:xfrm>
            <a:off x="6488342" y="1476232"/>
            <a:ext cx="4937125" cy="3090863"/>
          </a:xfrm>
        </p:spPr>
        <p:txBody>
          <a:bodyPr/>
          <a:lstStyle/>
          <a:p>
            <a:endParaRPr lang="en-US"/>
          </a:p>
        </p:txBody>
      </p:sp>
      <p:sp>
        <p:nvSpPr>
          <p:cNvPr id="2" name="Slide Number Placeholder 1">
            <a:extLst>
              <a:ext uri="{FF2B5EF4-FFF2-40B4-BE49-F238E27FC236}">
                <a16:creationId xmlns:a16="http://schemas.microsoft.com/office/drawing/2014/main" id="{51E5267C-295A-7444-B460-71E3151313A9}"/>
              </a:ext>
            </a:extLst>
          </p:cNvPr>
          <p:cNvSpPr>
            <a:spLocks noGrp="1"/>
          </p:cNvSpPr>
          <p:nvPr>
            <p:ph type="sldNum" sz="quarter" idx="12"/>
          </p:nvPr>
        </p:nvSpPr>
        <p:spPr/>
        <p:txBody>
          <a:bodyPr/>
          <a:lstStyle/>
          <a:p>
            <a:fld id="{565FF4AD-F72F-4441-9E76-C6994CAD1112}" type="slidenum">
              <a:rPr lang="en-US" smtClean="0"/>
              <a:t>‹Nº›</a:t>
            </a:fld>
            <a:endParaRPr lang="en-US"/>
          </a:p>
        </p:txBody>
      </p:sp>
    </p:spTree>
    <p:extLst>
      <p:ext uri="{BB962C8B-B14F-4D97-AF65-F5344CB8AC3E}">
        <p14:creationId xmlns:p14="http://schemas.microsoft.com/office/powerpoint/2010/main" val="3260389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image" Target="../media/image1.png"/><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5E5E5E"/>
            </a:gs>
            <a:gs pos="18000">
              <a:srgbClr val="5E5E5E">
                <a:lumMod val="99000"/>
                <a:lumOff val="1000"/>
              </a:srgbClr>
            </a:gs>
            <a:gs pos="73000">
              <a:srgbClr val="5E5E5E">
                <a:lumMod val="82000"/>
              </a:srgbClr>
            </a:gs>
            <a:gs pos="100000">
              <a:srgbClr val="5E5E5E"/>
            </a:gs>
          </a:gsLst>
          <a:path path="circle">
            <a:fillToRect t="100000" r="100000"/>
          </a:path>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734C34-05E5-C042-99E8-AA730D60B0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B0912F-E7CB-5044-BBAA-07B27A7ADD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Shape 12">
            <a:extLst>
              <a:ext uri="{FF2B5EF4-FFF2-40B4-BE49-F238E27FC236}">
                <a16:creationId xmlns:a16="http://schemas.microsoft.com/office/drawing/2014/main" id="{5059973A-A6CB-514B-A532-D0FDF0664FB8}"/>
              </a:ext>
            </a:extLst>
          </p:cNvPr>
          <p:cNvPicPr preferRelativeResize="0"/>
          <p:nvPr userDrawn="1"/>
        </p:nvPicPr>
        <p:blipFill rotWithShape="1">
          <a:blip r:embed="rId18" cstate="screen">
            <a:alphaModFix/>
            <a:extLst>
              <a:ext uri="{28A0092B-C50C-407E-A947-70E740481C1C}">
                <a14:useLocalDpi xmlns:a14="http://schemas.microsoft.com/office/drawing/2010/main"/>
              </a:ext>
            </a:extLst>
          </a:blip>
          <a:srcRect/>
          <a:stretch/>
        </p:blipFill>
        <p:spPr>
          <a:xfrm>
            <a:off x="11353800" y="230189"/>
            <a:ext cx="684111" cy="446648"/>
          </a:xfrm>
          <a:prstGeom prst="rect">
            <a:avLst/>
          </a:prstGeom>
          <a:noFill/>
          <a:ln>
            <a:noFill/>
          </a:ln>
          <a:effectLst>
            <a:outerShdw blurRad="57150" dist="19050" dir="5400000" algn="bl" rotWithShape="0">
              <a:srgbClr val="000000">
                <a:alpha val="50000"/>
              </a:srgbClr>
            </a:outerShdw>
          </a:effectLst>
        </p:spPr>
      </p:pic>
      <p:sp>
        <p:nvSpPr>
          <p:cNvPr id="8" name="Rectangle 7">
            <a:extLst>
              <a:ext uri="{FF2B5EF4-FFF2-40B4-BE49-F238E27FC236}">
                <a16:creationId xmlns:a16="http://schemas.microsoft.com/office/drawing/2014/main" id="{98029AB0-2A87-EE4B-B607-46AFA4D971C2}"/>
              </a:ext>
            </a:extLst>
          </p:cNvPr>
          <p:cNvSpPr/>
          <p:nvPr userDrawn="1"/>
        </p:nvSpPr>
        <p:spPr>
          <a:xfrm>
            <a:off x="0" y="6744984"/>
            <a:ext cx="6739847" cy="113016"/>
          </a:xfrm>
          <a:prstGeom prst="rect">
            <a:avLst/>
          </a:prstGeom>
          <a:gradFill>
            <a:gsLst>
              <a:gs pos="0">
                <a:srgbClr val="57C3BB"/>
              </a:gs>
              <a:gs pos="76000">
                <a:srgbClr val="5E5E5E"/>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Roboto Light" panose="02000000000000000000" pitchFamily="2" charset="0"/>
            </a:endParaRPr>
          </a:p>
        </p:txBody>
      </p:sp>
      <p:sp>
        <p:nvSpPr>
          <p:cNvPr id="9" name="Rectangle 8">
            <a:extLst>
              <a:ext uri="{FF2B5EF4-FFF2-40B4-BE49-F238E27FC236}">
                <a16:creationId xmlns:a16="http://schemas.microsoft.com/office/drawing/2014/main" id="{5D4A87D5-0038-6F44-AB34-8EB38D5335CE}"/>
              </a:ext>
            </a:extLst>
          </p:cNvPr>
          <p:cNvSpPr/>
          <p:nvPr userDrawn="1"/>
        </p:nvSpPr>
        <p:spPr>
          <a:xfrm rot="10800000">
            <a:off x="5452153" y="0"/>
            <a:ext cx="6739847" cy="113016"/>
          </a:xfrm>
          <a:prstGeom prst="rect">
            <a:avLst/>
          </a:prstGeom>
          <a:gradFill>
            <a:gsLst>
              <a:gs pos="0">
                <a:srgbClr val="57C3BB"/>
              </a:gs>
              <a:gs pos="76000">
                <a:srgbClr val="5E5E5E"/>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Roboto Light" panose="02000000000000000000" pitchFamily="2" charset="0"/>
            </a:endParaRPr>
          </a:p>
        </p:txBody>
      </p:sp>
      <p:sp>
        <p:nvSpPr>
          <p:cNvPr id="5" name="Slide Number Placeholder 4">
            <a:extLst>
              <a:ext uri="{FF2B5EF4-FFF2-40B4-BE49-F238E27FC236}">
                <a16:creationId xmlns:a16="http://schemas.microsoft.com/office/drawing/2014/main" id="{6AB32656-70C2-4D46-9A69-7777E833FD5C}"/>
              </a:ext>
            </a:extLst>
          </p:cNvPr>
          <p:cNvSpPr>
            <a:spLocks noGrp="1"/>
          </p:cNvSpPr>
          <p:nvPr>
            <p:ph type="sldNum" sz="quarter" idx="4"/>
          </p:nvPr>
        </p:nvSpPr>
        <p:spPr>
          <a:xfrm>
            <a:off x="9294711"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FF4AD-F72F-4441-9E76-C6994CAD1112}" type="slidenum">
              <a:rPr lang="en-US" smtClean="0"/>
              <a:t>‹Nº›</a:t>
            </a:fld>
            <a:endParaRPr lang="en-US"/>
          </a:p>
        </p:txBody>
      </p:sp>
    </p:spTree>
    <p:extLst>
      <p:ext uri="{BB962C8B-B14F-4D97-AF65-F5344CB8AC3E}">
        <p14:creationId xmlns:p14="http://schemas.microsoft.com/office/powerpoint/2010/main" val="2927665408"/>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78" r:id="rId3"/>
    <p:sldLayoutId id="2147483676"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49" r:id="rId15"/>
    <p:sldLayoutId id="2147483687" r:id="rId16"/>
  </p:sldLayoutIdLst>
  <p:hf hdr="0" ftr="0" dt="0"/>
  <p:txStyles>
    <p:titleStyle>
      <a:lvl1pPr algn="l" defTabSz="914400" rtl="0" eaLnBrk="1" latinLnBrk="0" hangingPunct="1">
        <a:lnSpc>
          <a:spcPct val="90000"/>
        </a:lnSpc>
        <a:spcBef>
          <a:spcPct val="0"/>
        </a:spcBef>
        <a:buNone/>
        <a:defRPr sz="2400" b="1" i="0" kern="1200">
          <a:solidFill>
            <a:schemeClr val="bg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bg1"/>
          </a:solidFill>
          <a:latin typeface="Roboto Light" panose="02000000000000000000" pitchFamily="2" charset="0"/>
          <a:ea typeface="Roboto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734C34-05E5-C042-99E8-AA730D60B0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0B0912F-E7CB-5044-BBAA-07B27A7ADD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Shape 12">
            <a:extLst>
              <a:ext uri="{FF2B5EF4-FFF2-40B4-BE49-F238E27FC236}">
                <a16:creationId xmlns:a16="http://schemas.microsoft.com/office/drawing/2014/main" id="{5059973A-A6CB-514B-A532-D0FDF0664FB8}"/>
              </a:ext>
            </a:extLst>
          </p:cNvPr>
          <p:cNvPicPr preferRelativeResize="0"/>
          <p:nvPr userDrawn="1"/>
        </p:nvPicPr>
        <p:blipFill rotWithShape="1">
          <a:blip r:embed="rId17" cstate="screen">
            <a:alphaModFix/>
            <a:extLst>
              <a:ext uri="{28A0092B-C50C-407E-A947-70E740481C1C}">
                <a14:useLocalDpi xmlns:a14="http://schemas.microsoft.com/office/drawing/2010/main"/>
              </a:ext>
            </a:extLst>
          </a:blip>
          <a:srcRect/>
          <a:stretch/>
        </p:blipFill>
        <p:spPr>
          <a:xfrm>
            <a:off x="11353800" y="230189"/>
            <a:ext cx="684111" cy="446648"/>
          </a:xfrm>
          <a:prstGeom prst="rect">
            <a:avLst/>
          </a:prstGeom>
          <a:noFill/>
          <a:ln>
            <a:noFill/>
          </a:ln>
          <a:effectLst>
            <a:outerShdw blurRad="57150" dist="19050" dir="5400000" algn="bl" rotWithShape="0">
              <a:srgbClr val="000000">
                <a:alpha val="14000"/>
              </a:srgbClr>
            </a:outerShdw>
          </a:effectLst>
        </p:spPr>
      </p:pic>
      <p:sp>
        <p:nvSpPr>
          <p:cNvPr id="8" name="Rectangle 7">
            <a:extLst>
              <a:ext uri="{FF2B5EF4-FFF2-40B4-BE49-F238E27FC236}">
                <a16:creationId xmlns:a16="http://schemas.microsoft.com/office/drawing/2014/main" id="{98029AB0-2A87-EE4B-B607-46AFA4D971C2}"/>
              </a:ext>
            </a:extLst>
          </p:cNvPr>
          <p:cNvSpPr/>
          <p:nvPr userDrawn="1"/>
        </p:nvSpPr>
        <p:spPr>
          <a:xfrm>
            <a:off x="0" y="6744984"/>
            <a:ext cx="6739847" cy="113016"/>
          </a:xfrm>
          <a:prstGeom prst="rect">
            <a:avLst/>
          </a:prstGeom>
          <a:gradFill>
            <a:gsLst>
              <a:gs pos="0">
                <a:srgbClr val="57C3BB"/>
              </a:gs>
              <a:gs pos="87000">
                <a:schemeClr val="bg1"/>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Roboto Light" panose="02000000000000000000" pitchFamily="2" charset="0"/>
            </a:endParaRPr>
          </a:p>
        </p:txBody>
      </p:sp>
      <p:sp>
        <p:nvSpPr>
          <p:cNvPr id="10" name="Rectangle 9">
            <a:extLst>
              <a:ext uri="{FF2B5EF4-FFF2-40B4-BE49-F238E27FC236}">
                <a16:creationId xmlns:a16="http://schemas.microsoft.com/office/drawing/2014/main" id="{2B78AA26-6BDA-9F4E-B6B4-F3D8CBECDBB7}"/>
              </a:ext>
            </a:extLst>
          </p:cNvPr>
          <p:cNvSpPr/>
          <p:nvPr userDrawn="1"/>
        </p:nvSpPr>
        <p:spPr>
          <a:xfrm rot="10800000">
            <a:off x="5452153" y="0"/>
            <a:ext cx="6739847" cy="113016"/>
          </a:xfrm>
          <a:prstGeom prst="rect">
            <a:avLst/>
          </a:prstGeom>
          <a:gradFill>
            <a:gsLst>
              <a:gs pos="0">
                <a:srgbClr val="57C3BB"/>
              </a:gs>
              <a:gs pos="87000">
                <a:schemeClr val="bg1"/>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Roboto Light" panose="02000000000000000000" pitchFamily="2" charset="0"/>
            </a:endParaRPr>
          </a:p>
        </p:txBody>
      </p:sp>
      <p:sp>
        <p:nvSpPr>
          <p:cNvPr id="4" name="Slide Number Placeholder 3">
            <a:extLst>
              <a:ext uri="{FF2B5EF4-FFF2-40B4-BE49-F238E27FC236}">
                <a16:creationId xmlns:a16="http://schemas.microsoft.com/office/drawing/2014/main" id="{999C8D50-E3E3-BF4C-AB7F-45A8DD7EC0AD}"/>
              </a:ext>
            </a:extLst>
          </p:cNvPr>
          <p:cNvSpPr>
            <a:spLocks noGrp="1"/>
          </p:cNvSpPr>
          <p:nvPr>
            <p:ph type="sldNum" sz="quarter" idx="4"/>
          </p:nvPr>
        </p:nvSpPr>
        <p:spPr>
          <a:xfrm>
            <a:off x="9294711"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03DBD5-3D4C-3241-9292-12824D51095A}" type="slidenum">
              <a:rPr lang="en-US" smtClean="0"/>
              <a:t>‹Nº›</a:t>
            </a:fld>
            <a:endParaRPr lang="en-US"/>
          </a:p>
        </p:txBody>
      </p:sp>
    </p:spTree>
    <p:extLst>
      <p:ext uri="{BB962C8B-B14F-4D97-AF65-F5344CB8AC3E}">
        <p14:creationId xmlns:p14="http://schemas.microsoft.com/office/powerpoint/2010/main" val="211788046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77" r:id="rId3"/>
    <p:sldLayoutId id="2147483679" r:id="rId4"/>
    <p:sldLayoutId id="2147483680" r:id="rId5"/>
    <p:sldLayoutId id="2147483668" r:id="rId6"/>
    <p:sldLayoutId id="2147483684" r:id="rId7"/>
    <p:sldLayoutId id="2147483681" r:id="rId8"/>
    <p:sldLayoutId id="2147483686" r:id="rId9"/>
    <p:sldLayoutId id="2147483682" r:id="rId10"/>
    <p:sldLayoutId id="2147483683" r:id="rId11"/>
    <p:sldLayoutId id="2147483685" r:id="rId12"/>
    <p:sldLayoutId id="2147483674" r:id="rId13"/>
    <p:sldLayoutId id="2147483675" r:id="rId14"/>
    <p:sldLayoutId id="2147483688" r:id="rId15"/>
  </p:sldLayoutIdLst>
  <p:hf hdr="0" ftr="0" dt="0"/>
  <p:txStyles>
    <p:titleStyle>
      <a:lvl1pPr algn="l" defTabSz="914400" rtl="0" eaLnBrk="1" latinLnBrk="0" hangingPunct="1">
        <a:lnSpc>
          <a:spcPct val="90000"/>
        </a:lnSpc>
        <a:spcBef>
          <a:spcPct val="0"/>
        </a:spcBef>
        <a:buNone/>
        <a:defRPr sz="2400" b="1" i="0" kern="1200">
          <a:solidFill>
            <a:schemeClr val="tx1">
              <a:lumMod val="50000"/>
              <a:lumOff val="50000"/>
            </a:schemeClr>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lumMod val="50000"/>
              <a:lumOff val="50000"/>
            </a:schemeClr>
          </a:solidFill>
          <a:latin typeface="Roboto Light" panose="02000000000000000000" pitchFamily="2" charset="0"/>
          <a:ea typeface="Roboto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lumMod val="50000"/>
              <a:lumOff val="50000"/>
            </a:schemeClr>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lumMod val="50000"/>
              <a:lumOff val="50000"/>
            </a:schemeClr>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lumMod val="50000"/>
              <a:lumOff val="50000"/>
            </a:schemeClr>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lumMod val="50000"/>
              <a:lumOff val="50000"/>
            </a:schemeClr>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Layout" Target="../slideLayouts/slideLayout19.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19.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Layout" Target="../slideLayouts/slideLayout19.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9.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BD6B9-D83A-DF44-AE2E-02517E3B4FA1}"/>
              </a:ext>
            </a:extLst>
          </p:cNvPr>
          <p:cNvSpPr>
            <a:spLocks noGrp="1"/>
          </p:cNvSpPr>
          <p:nvPr>
            <p:ph type="title"/>
          </p:nvPr>
        </p:nvSpPr>
        <p:spPr>
          <a:xfrm>
            <a:off x="5109883" y="2818614"/>
            <a:ext cx="7082118" cy="1004653"/>
          </a:xfrm>
        </p:spPr>
        <p:txBody>
          <a:bodyPr anchor="ctr">
            <a:normAutofit fontScale="90000"/>
          </a:bodyPr>
          <a:lstStyle/>
          <a:p>
            <a:r>
              <a:rPr lang="es-CL" sz="3100" dirty="0">
                <a:solidFill>
                  <a:srgbClr val="FFFFFF"/>
                </a:solidFill>
                <a:latin typeface="Roboto"/>
                <a:sym typeface="Roboto"/>
              </a:rPr>
              <a:t>Importación datos tronadura en DRILLIT</a:t>
            </a:r>
            <a:br>
              <a:rPr lang="es-CL" dirty="0">
                <a:solidFill>
                  <a:srgbClr val="FFFFFF"/>
                </a:solidFill>
                <a:latin typeface="Roboto"/>
                <a:sym typeface="Roboto"/>
              </a:rPr>
            </a:br>
            <a:r>
              <a:rPr lang="es-CL" sz="2200" dirty="0">
                <a:solidFill>
                  <a:srgbClr val="FFFFFF"/>
                </a:solidFill>
                <a:latin typeface="Roboto"/>
                <a:sym typeface="Roboto"/>
              </a:rPr>
              <a:t>Superintendencia Perforación y Tronadura MLP</a:t>
            </a:r>
            <a:endParaRPr lang="en-US" sz="2200" dirty="0"/>
          </a:p>
        </p:txBody>
      </p:sp>
      <p:sp>
        <p:nvSpPr>
          <p:cNvPr id="3" name="Slide Number Placeholder 2">
            <a:extLst>
              <a:ext uri="{FF2B5EF4-FFF2-40B4-BE49-F238E27FC236}">
                <a16:creationId xmlns:a16="http://schemas.microsoft.com/office/drawing/2014/main" id="{3ECF8321-89F2-B845-AEBF-AF0D6F09D2F5}"/>
              </a:ext>
            </a:extLst>
          </p:cNvPr>
          <p:cNvSpPr>
            <a:spLocks noGrp="1"/>
          </p:cNvSpPr>
          <p:nvPr>
            <p:ph type="sldNum" sz="quarter" idx="10"/>
          </p:nvPr>
        </p:nvSpPr>
        <p:spPr/>
        <p:txBody>
          <a:bodyPr/>
          <a:lstStyle/>
          <a:p>
            <a:fld id="{565FF4AD-F72F-4441-9E76-C6994CAD1112}" type="slidenum">
              <a:rPr lang="en-US" smtClean="0"/>
              <a:t>1</a:t>
            </a:fld>
            <a:endParaRPr lang="en-US"/>
          </a:p>
        </p:txBody>
      </p:sp>
    </p:spTree>
    <p:extLst>
      <p:ext uri="{BB962C8B-B14F-4D97-AF65-F5344CB8AC3E}">
        <p14:creationId xmlns:p14="http://schemas.microsoft.com/office/powerpoint/2010/main" val="27861700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E749A0-3CBD-A94E-A960-737EA1D3CBE3}"/>
              </a:ext>
            </a:extLst>
          </p:cNvPr>
          <p:cNvSpPr>
            <a:spLocks noGrp="1"/>
          </p:cNvSpPr>
          <p:nvPr>
            <p:ph type="title"/>
          </p:nvPr>
        </p:nvSpPr>
        <p:spPr/>
        <p:txBody>
          <a:bodyPr>
            <a:normAutofit/>
          </a:bodyPr>
          <a:lstStyle/>
          <a:p>
            <a:r>
              <a:rPr lang="es-CL" sz="4500" dirty="0">
                <a:latin typeface="Arial" panose="020B0604020202020204" pitchFamily="34" charset="0"/>
                <a:cs typeface="Arial" panose="020B0604020202020204" pitchFamily="34" charset="0"/>
              </a:rPr>
              <a:t>Importación de datos</a:t>
            </a:r>
          </a:p>
        </p:txBody>
      </p:sp>
      <p:sp>
        <p:nvSpPr>
          <p:cNvPr id="3" name="Marcador de posición de número de diapositiva 2">
            <a:extLst>
              <a:ext uri="{FF2B5EF4-FFF2-40B4-BE49-F238E27FC236}">
                <a16:creationId xmlns:a16="http://schemas.microsoft.com/office/drawing/2014/main" id="{8A70A94C-1A05-7743-9E0A-1BA6F364E595}"/>
              </a:ext>
            </a:extLst>
          </p:cNvPr>
          <p:cNvSpPr>
            <a:spLocks noGrp="1"/>
          </p:cNvSpPr>
          <p:nvPr>
            <p:ph type="sldNum" sz="quarter" idx="10"/>
          </p:nvPr>
        </p:nvSpPr>
        <p:spPr/>
        <p:txBody>
          <a:bodyPr/>
          <a:lstStyle/>
          <a:p>
            <a:fld id="{565FF4AD-F72F-4441-9E76-C6994CAD1112}" type="slidenum">
              <a:rPr lang="en-US" smtClean="0"/>
              <a:t>10</a:t>
            </a:fld>
            <a:endParaRPr lang="en-US"/>
          </a:p>
        </p:txBody>
      </p:sp>
    </p:spTree>
    <p:extLst>
      <p:ext uri="{BB962C8B-B14F-4D97-AF65-F5344CB8AC3E}">
        <p14:creationId xmlns:p14="http://schemas.microsoft.com/office/powerpoint/2010/main" val="3312358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a:extLst>
              <a:ext uri="{FF2B5EF4-FFF2-40B4-BE49-F238E27FC236}">
                <a16:creationId xmlns:a16="http://schemas.microsoft.com/office/drawing/2014/main" id="{63282A9A-F0D2-4CFF-8F4A-E1E6FA116D58}"/>
              </a:ext>
            </a:extLst>
          </p:cNvPr>
          <p:cNvPicPr>
            <a:picLocks noChangeAspect="1"/>
          </p:cNvPicPr>
          <p:nvPr/>
        </p:nvPicPr>
        <p:blipFill>
          <a:blip r:embed="rId2"/>
          <a:stretch>
            <a:fillRect/>
          </a:stretch>
        </p:blipFill>
        <p:spPr>
          <a:xfrm>
            <a:off x="2134982" y="2326753"/>
            <a:ext cx="8338178" cy="4403600"/>
          </a:xfrm>
          <a:prstGeom prst="rect">
            <a:avLst/>
          </a:prstGeom>
        </p:spPr>
      </p:pic>
      <p:sp>
        <p:nvSpPr>
          <p:cNvPr id="4" name="Marcador de posición de número de diapositiva 3">
            <a:extLst>
              <a:ext uri="{FF2B5EF4-FFF2-40B4-BE49-F238E27FC236}">
                <a16:creationId xmlns:a16="http://schemas.microsoft.com/office/drawing/2014/main" id="{D7EC60BC-E732-734F-A593-54DF0D71709F}"/>
              </a:ext>
            </a:extLst>
          </p:cNvPr>
          <p:cNvSpPr>
            <a:spLocks noGrp="1"/>
          </p:cNvSpPr>
          <p:nvPr>
            <p:ph type="sldNum" sz="quarter" idx="10"/>
          </p:nvPr>
        </p:nvSpPr>
        <p:spPr/>
        <p:txBody>
          <a:bodyPr/>
          <a:lstStyle/>
          <a:p>
            <a:fld id="{AE03DBD5-3D4C-3241-9292-12824D51095A}" type="slidenum">
              <a:rPr lang="en-US" smtClean="0"/>
              <a:t>11</a:t>
            </a:fld>
            <a:endParaRPr lang="en-US"/>
          </a:p>
        </p:txBody>
      </p:sp>
      <p:sp>
        <p:nvSpPr>
          <p:cNvPr id="10" name="Título 1">
            <a:extLst>
              <a:ext uri="{FF2B5EF4-FFF2-40B4-BE49-F238E27FC236}">
                <a16:creationId xmlns:a16="http://schemas.microsoft.com/office/drawing/2014/main" id="{E3D30A03-E5EA-47FA-87F6-03CD0E46ACD5}"/>
              </a:ext>
            </a:extLst>
          </p:cNvPr>
          <p:cNvSpPr txBox="1">
            <a:spLocks/>
          </p:cNvSpPr>
          <p:nvPr/>
        </p:nvSpPr>
        <p:spPr>
          <a:xfrm>
            <a:off x="1038687" y="665660"/>
            <a:ext cx="10929196" cy="659078"/>
          </a:xfrm>
          <a:prstGeom prst="rect">
            <a:avLst/>
          </a:prstGeom>
          <a:effectLst/>
        </p:spPr>
        <p:txBody>
          <a:bodyPr spcFirstLastPara="1" vert="horz" wrap="square" lIns="91425" tIns="91425" rIns="91425" bIns="91425" rtlCol="0" anchor="ctr" anchorCtr="0">
            <a:normAutofit/>
          </a:bodyPr>
          <a:lstStyle>
            <a:lvl1pPr lvl="0" algn="l" defTabSz="914400" rtl="0" eaLnBrk="1" latinLnBrk="0" hangingPunct="1">
              <a:lnSpc>
                <a:spcPct val="90000"/>
              </a:lnSpc>
              <a:spcBef>
                <a:spcPts val="0"/>
              </a:spcBef>
              <a:spcAft>
                <a:spcPts val="0"/>
              </a:spcAft>
              <a:buNone/>
              <a:defRPr sz="3200" b="1" i="0" kern="1200">
                <a:solidFill>
                  <a:schemeClr val="tx1">
                    <a:lumMod val="50000"/>
                    <a:lumOff val="50000"/>
                  </a:schemeClr>
                </a:solidFill>
                <a:latin typeface="Roboto" panose="02000000000000000000" pitchFamily="2" charset="0"/>
                <a:ea typeface="Roboto" panose="02000000000000000000" pitchFamily="2" charset="0"/>
                <a:cs typeface="+mj-cs"/>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a:r>
              <a:rPr lang="es-CL" sz="2800" dirty="0"/>
              <a:t>Procedimiento de importación de archivos de tronadura</a:t>
            </a:r>
          </a:p>
        </p:txBody>
      </p:sp>
      <p:pic>
        <p:nvPicPr>
          <p:cNvPr id="11" name="Imagen 10">
            <a:extLst>
              <a:ext uri="{FF2B5EF4-FFF2-40B4-BE49-F238E27FC236}">
                <a16:creationId xmlns:a16="http://schemas.microsoft.com/office/drawing/2014/main" id="{3FAF283A-C9F5-4D61-A025-F4C42DD1536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24117" y="545003"/>
            <a:ext cx="755169" cy="735345"/>
          </a:xfrm>
          <a:prstGeom prst="rect">
            <a:avLst/>
          </a:prstGeom>
          <a:noFill/>
          <a:ln>
            <a:noFill/>
          </a:ln>
        </p:spPr>
      </p:pic>
      <p:sp>
        <p:nvSpPr>
          <p:cNvPr id="12" name="Marcador de contenido 2">
            <a:extLst>
              <a:ext uri="{FF2B5EF4-FFF2-40B4-BE49-F238E27FC236}">
                <a16:creationId xmlns:a16="http://schemas.microsoft.com/office/drawing/2014/main" id="{BFB68BC0-7A49-44F3-8703-1630A203E916}"/>
              </a:ext>
            </a:extLst>
          </p:cNvPr>
          <p:cNvSpPr>
            <a:spLocks noGrp="1"/>
          </p:cNvSpPr>
          <p:nvPr>
            <p:ph idx="1"/>
          </p:nvPr>
        </p:nvSpPr>
        <p:spPr>
          <a:xfrm>
            <a:off x="887199" y="1452954"/>
            <a:ext cx="10833745" cy="4831981"/>
          </a:xfrm>
        </p:spPr>
        <p:txBody>
          <a:bodyPr>
            <a:normAutofit/>
          </a:bodyPr>
          <a:lstStyle/>
          <a:p>
            <a:pPr marL="0" lvl="1" indent="0" algn="just">
              <a:lnSpc>
                <a:spcPct val="150000"/>
              </a:lnSpc>
              <a:spcBef>
                <a:spcPts val="1000"/>
              </a:spcBef>
              <a:buClr>
                <a:schemeClr val="tx1">
                  <a:lumMod val="65000"/>
                  <a:lumOff val="35000"/>
                </a:schemeClr>
              </a:buClr>
              <a:buNone/>
            </a:pPr>
            <a:r>
              <a:rPr lang="es-CL" sz="1800" b="1" dirty="0">
                <a:latin typeface="Arial" panose="020B0604020202020204" pitchFamily="34" charset="0"/>
                <a:cs typeface="Arial" panose="020B0604020202020204" pitchFamily="34" charset="0"/>
                <a:sym typeface="Roboto"/>
              </a:rPr>
              <a:t>Importación de datos de tronadura en DRILLIT:</a:t>
            </a:r>
            <a:r>
              <a:rPr lang="es-CL" sz="1800" dirty="0">
                <a:latin typeface="Arial" panose="020B0604020202020204" pitchFamily="34" charset="0"/>
                <a:cs typeface="Arial" panose="020B0604020202020204" pitchFamily="34" charset="0"/>
                <a:sym typeface="Roboto"/>
              </a:rPr>
              <a:t> Se realiza a través de un importador manual desarrollado dentro de la interfaz del software para la carga de archivos </a:t>
            </a:r>
            <a:r>
              <a:rPr lang="es-CL" sz="1800" b="1" dirty="0">
                <a:latin typeface="Arial" panose="020B0604020202020204" pitchFamily="34" charset="0"/>
                <a:cs typeface="Arial" panose="020B0604020202020204" pitchFamily="34" charset="0"/>
                <a:sym typeface="Roboto"/>
              </a:rPr>
              <a:t>formato .</a:t>
            </a:r>
            <a:r>
              <a:rPr lang="es-CL" sz="1800" b="1" dirty="0" err="1">
                <a:latin typeface="Arial" panose="020B0604020202020204" pitchFamily="34" charset="0"/>
                <a:cs typeface="Arial" panose="020B0604020202020204" pitchFamily="34" charset="0"/>
                <a:sym typeface="Roboto"/>
              </a:rPr>
              <a:t>csv</a:t>
            </a:r>
            <a:endParaRPr lang="es-CL" sz="1800" b="1" dirty="0">
              <a:latin typeface="Arial" panose="020B0604020202020204" pitchFamily="34" charset="0"/>
              <a:cs typeface="Arial" panose="020B0604020202020204" pitchFamily="34" charset="0"/>
              <a:sym typeface="Roboto"/>
            </a:endParaRPr>
          </a:p>
        </p:txBody>
      </p:sp>
      <p:sp>
        <p:nvSpPr>
          <p:cNvPr id="14" name="Rectángulo 13">
            <a:extLst>
              <a:ext uri="{FF2B5EF4-FFF2-40B4-BE49-F238E27FC236}">
                <a16:creationId xmlns:a16="http://schemas.microsoft.com/office/drawing/2014/main" id="{545D6BF3-2B4C-4EDA-BB57-531178BD44B1}"/>
              </a:ext>
            </a:extLst>
          </p:cNvPr>
          <p:cNvSpPr/>
          <p:nvPr/>
        </p:nvSpPr>
        <p:spPr>
          <a:xfrm>
            <a:off x="9977720" y="2335806"/>
            <a:ext cx="403410" cy="395506"/>
          </a:xfrm>
          <a:prstGeom prst="rect">
            <a:avLst/>
          </a:prstGeom>
          <a:noFill/>
          <a:ln w="38100">
            <a:solidFill>
              <a:srgbClr val="5ECB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7" name="Rectángulo 16">
            <a:extLst>
              <a:ext uri="{FF2B5EF4-FFF2-40B4-BE49-F238E27FC236}">
                <a16:creationId xmlns:a16="http://schemas.microsoft.com/office/drawing/2014/main" id="{D6ABAC03-40F7-4B6C-A9B4-499AD9A05B47}"/>
              </a:ext>
            </a:extLst>
          </p:cNvPr>
          <p:cNvSpPr/>
          <p:nvPr/>
        </p:nvSpPr>
        <p:spPr>
          <a:xfrm>
            <a:off x="5852713" y="4527870"/>
            <a:ext cx="1068037" cy="474435"/>
          </a:xfrm>
          <a:prstGeom prst="rect">
            <a:avLst/>
          </a:prstGeom>
          <a:noFill/>
          <a:ln w="38100">
            <a:solidFill>
              <a:srgbClr val="5ECB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2204349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E3A7EEB-0EC7-4F01-8C44-E26BD5517A64}"/>
              </a:ext>
            </a:extLst>
          </p:cNvPr>
          <p:cNvPicPr>
            <a:picLocks noChangeAspect="1"/>
          </p:cNvPicPr>
          <p:nvPr/>
        </p:nvPicPr>
        <p:blipFill>
          <a:blip r:embed="rId2"/>
          <a:stretch>
            <a:fillRect/>
          </a:stretch>
        </p:blipFill>
        <p:spPr>
          <a:xfrm>
            <a:off x="2238095" y="3495249"/>
            <a:ext cx="7572375" cy="3105150"/>
          </a:xfrm>
          <a:prstGeom prst="rect">
            <a:avLst/>
          </a:prstGeom>
        </p:spPr>
      </p:pic>
      <p:sp>
        <p:nvSpPr>
          <p:cNvPr id="4" name="Marcador de posición de número de diapositiva 3">
            <a:extLst>
              <a:ext uri="{FF2B5EF4-FFF2-40B4-BE49-F238E27FC236}">
                <a16:creationId xmlns:a16="http://schemas.microsoft.com/office/drawing/2014/main" id="{D7EC60BC-E732-734F-A593-54DF0D71709F}"/>
              </a:ext>
            </a:extLst>
          </p:cNvPr>
          <p:cNvSpPr>
            <a:spLocks noGrp="1"/>
          </p:cNvSpPr>
          <p:nvPr>
            <p:ph type="sldNum" sz="quarter" idx="10"/>
          </p:nvPr>
        </p:nvSpPr>
        <p:spPr/>
        <p:txBody>
          <a:bodyPr/>
          <a:lstStyle/>
          <a:p>
            <a:fld id="{AE03DBD5-3D4C-3241-9292-12824D51095A}" type="slidenum">
              <a:rPr lang="en-US" smtClean="0"/>
              <a:t>12</a:t>
            </a:fld>
            <a:endParaRPr lang="en-US"/>
          </a:p>
        </p:txBody>
      </p:sp>
      <p:sp>
        <p:nvSpPr>
          <p:cNvPr id="10" name="Título 1">
            <a:extLst>
              <a:ext uri="{FF2B5EF4-FFF2-40B4-BE49-F238E27FC236}">
                <a16:creationId xmlns:a16="http://schemas.microsoft.com/office/drawing/2014/main" id="{E3D30A03-E5EA-47FA-87F6-03CD0E46ACD5}"/>
              </a:ext>
            </a:extLst>
          </p:cNvPr>
          <p:cNvSpPr txBox="1">
            <a:spLocks/>
          </p:cNvSpPr>
          <p:nvPr/>
        </p:nvSpPr>
        <p:spPr>
          <a:xfrm>
            <a:off x="1038687" y="665660"/>
            <a:ext cx="10929196" cy="659078"/>
          </a:xfrm>
          <a:prstGeom prst="rect">
            <a:avLst/>
          </a:prstGeom>
          <a:effectLst/>
        </p:spPr>
        <p:txBody>
          <a:bodyPr spcFirstLastPara="1" vert="horz" wrap="square" lIns="91425" tIns="91425" rIns="91425" bIns="91425" rtlCol="0" anchor="ctr" anchorCtr="0">
            <a:normAutofit/>
          </a:bodyPr>
          <a:lstStyle>
            <a:lvl1pPr lvl="0" algn="l" defTabSz="914400" rtl="0" eaLnBrk="1" latinLnBrk="0" hangingPunct="1">
              <a:lnSpc>
                <a:spcPct val="90000"/>
              </a:lnSpc>
              <a:spcBef>
                <a:spcPts val="0"/>
              </a:spcBef>
              <a:spcAft>
                <a:spcPts val="0"/>
              </a:spcAft>
              <a:buNone/>
              <a:defRPr sz="3200" b="1" i="0" kern="1200">
                <a:solidFill>
                  <a:schemeClr val="tx1">
                    <a:lumMod val="50000"/>
                    <a:lumOff val="50000"/>
                  </a:schemeClr>
                </a:solidFill>
                <a:latin typeface="Roboto" panose="02000000000000000000" pitchFamily="2" charset="0"/>
                <a:ea typeface="Roboto" panose="02000000000000000000" pitchFamily="2" charset="0"/>
                <a:cs typeface="+mj-cs"/>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a:r>
              <a:rPr lang="es-CL" sz="2800" dirty="0"/>
              <a:t>Procedimiento de importación de archivos de tronadura</a:t>
            </a:r>
          </a:p>
        </p:txBody>
      </p:sp>
      <p:pic>
        <p:nvPicPr>
          <p:cNvPr id="11" name="Imagen 10">
            <a:extLst>
              <a:ext uri="{FF2B5EF4-FFF2-40B4-BE49-F238E27FC236}">
                <a16:creationId xmlns:a16="http://schemas.microsoft.com/office/drawing/2014/main" id="{3FAF283A-C9F5-4D61-A025-F4C42DD1536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24117" y="545003"/>
            <a:ext cx="755169" cy="735345"/>
          </a:xfrm>
          <a:prstGeom prst="rect">
            <a:avLst/>
          </a:prstGeom>
          <a:noFill/>
          <a:ln>
            <a:noFill/>
          </a:ln>
        </p:spPr>
      </p:pic>
      <p:sp>
        <p:nvSpPr>
          <p:cNvPr id="12" name="Marcador de contenido 2">
            <a:extLst>
              <a:ext uri="{FF2B5EF4-FFF2-40B4-BE49-F238E27FC236}">
                <a16:creationId xmlns:a16="http://schemas.microsoft.com/office/drawing/2014/main" id="{BFB68BC0-7A49-44F3-8703-1630A203E916}"/>
              </a:ext>
            </a:extLst>
          </p:cNvPr>
          <p:cNvSpPr>
            <a:spLocks noGrp="1"/>
          </p:cNvSpPr>
          <p:nvPr>
            <p:ph idx="1"/>
          </p:nvPr>
        </p:nvSpPr>
        <p:spPr>
          <a:xfrm>
            <a:off x="887199" y="1452954"/>
            <a:ext cx="10833745" cy="4831981"/>
          </a:xfrm>
        </p:spPr>
        <p:txBody>
          <a:bodyPr>
            <a:normAutofit/>
          </a:bodyPr>
          <a:lstStyle/>
          <a:p>
            <a:pPr marL="0" lvl="1" indent="0" algn="just">
              <a:lnSpc>
                <a:spcPct val="150000"/>
              </a:lnSpc>
              <a:spcBef>
                <a:spcPts val="1000"/>
              </a:spcBef>
              <a:buClr>
                <a:schemeClr val="tx1">
                  <a:lumMod val="65000"/>
                  <a:lumOff val="35000"/>
                </a:schemeClr>
              </a:buClr>
              <a:buNone/>
            </a:pPr>
            <a:r>
              <a:rPr lang="es-CL" sz="1800" b="1" dirty="0">
                <a:latin typeface="Arial" panose="020B0604020202020204" pitchFamily="34" charset="0"/>
                <a:cs typeface="Arial" panose="020B0604020202020204" pitchFamily="34" charset="0"/>
                <a:sym typeface="Roboto"/>
              </a:rPr>
              <a:t>Importación de datos de tronadura en DRILLIT:</a:t>
            </a:r>
            <a:r>
              <a:rPr lang="es-CL" sz="1800" dirty="0">
                <a:latin typeface="Arial" panose="020B0604020202020204" pitchFamily="34" charset="0"/>
                <a:cs typeface="Arial" panose="020B0604020202020204" pitchFamily="34" charset="0"/>
                <a:sym typeface="Roboto"/>
              </a:rPr>
              <a:t> Una vez seleccionado el archivo, se debe configurar la fecha a la que corresponde a la tronadura realizada. De esta forma, al consultar un intervalo de fecha, el software mostrará las tronaduras realizadas en ese periodo con su información asociada. </a:t>
            </a:r>
            <a:endParaRPr lang="es-CL" sz="1800" b="1" dirty="0">
              <a:latin typeface="Arial" panose="020B0604020202020204" pitchFamily="34" charset="0"/>
              <a:cs typeface="Arial" panose="020B0604020202020204" pitchFamily="34" charset="0"/>
              <a:sym typeface="Roboto"/>
            </a:endParaRPr>
          </a:p>
        </p:txBody>
      </p:sp>
      <p:sp>
        <p:nvSpPr>
          <p:cNvPr id="14" name="Rectángulo 13">
            <a:extLst>
              <a:ext uri="{FF2B5EF4-FFF2-40B4-BE49-F238E27FC236}">
                <a16:creationId xmlns:a16="http://schemas.microsoft.com/office/drawing/2014/main" id="{545D6BF3-2B4C-4EDA-BB57-531178BD44B1}"/>
              </a:ext>
            </a:extLst>
          </p:cNvPr>
          <p:cNvSpPr/>
          <p:nvPr/>
        </p:nvSpPr>
        <p:spPr>
          <a:xfrm>
            <a:off x="4141694" y="4500283"/>
            <a:ext cx="1667435" cy="268942"/>
          </a:xfrm>
          <a:prstGeom prst="rect">
            <a:avLst/>
          </a:prstGeom>
          <a:noFill/>
          <a:ln w="38100">
            <a:solidFill>
              <a:srgbClr val="5ECB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7" name="Rectángulo 16">
            <a:extLst>
              <a:ext uri="{FF2B5EF4-FFF2-40B4-BE49-F238E27FC236}">
                <a16:creationId xmlns:a16="http://schemas.microsoft.com/office/drawing/2014/main" id="{D6ABAC03-40F7-4B6C-A9B4-499AD9A05B47}"/>
              </a:ext>
            </a:extLst>
          </p:cNvPr>
          <p:cNvSpPr/>
          <p:nvPr/>
        </p:nvSpPr>
        <p:spPr>
          <a:xfrm>
            <a:off x="8443513" y="4249272"/>
            <a:ext cx="350863" cy="268942"/>
          </a:xfrm>
          <a:prstGeom prst="rect">
            <a:avLst/>
          </a:prstGeom>
          <a:noFill/>
          <a:ln w="38100">
            <a:solidFill>
              <a:srgbClr val="5ECB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Rectángulo 12">
            <a:extLst>
              <a:ext uri="{FF2B5EF4-FFF2-40B4-BE49-F238E27FC236}">
                <a16:creationId xmlns:a16="http://schemas.microsoft.com/office/drawing/2014/main" id="{EFEC4871-0458-48BF-9F4B-E6BB250F7E01}"/>
              </a:ext>
            </a:extLst>
          </p:cNvPr>
          <p:cNvSpPr/>
          <p:nvPr/>
        </p:nvSpPr>
        <p:spPr>
          <a:xfrm>
            <a:off x="4204447" y="6024281"/>
            <a:ext cx="2205318" cy="268943"/>
          </a:xfrm>
          <a:prstGeom prst="rect">
            <a:avLst/>
          </a:prstGeom>
          <a:noFill/>
          <a:ln w="38100">
            <a:solidFill>
              <a:srgbClr val="5ECB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1793725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ción de número de diapositiva 3">
            <a:extLst>
              <a:ext uri="{FF2B5EF4-FFF2-40B4-BE49-F238E27FC236}">
                <a16:creationId xmlns:a16="http://schemas.microsoft.com/office/drawing/2014/main" id="{D7EC60BC-E732-734F-A593-54DF0D71709F}"/>
              </a:ext>
            </a:extLst>
          </p:cNvPr>
          <p:cNvSpPr>
            <a:spLocks noGrp="1"/>
          </p:cNvSpPr>
          <p:nvPr>
            <p:ph type="sldNum" sz="quarter" idx="10"/>
          </p:nvPr>
        </p:nvSpPr>
        <p:spPr/>
        <p:txBody>
          <a:bodyPr/>
          <a:lstStyle/>
          <a:p>
            <a:fld id="{AE03DBD5-3D4C-3241-9292-12824D51095A}" type="slidenum">
              <a:rPr lang="en-US" smtClean="0"/>
              <a:t>13</a:t>
            </a:fld>
            <a:endParaRPr lang="en-US"/>
          </a:p>
        </p:txBody>
      </p:sp>
      <p:sp>
        <p:nvSpPr>
          <p:cNvPr id="10" name="Título 1">
            <a:extLst>
              <a:ext uri="{FF2B5EF4-FFF2-40B4-BE49-F238E27FC236}">
                <a16:creationId xmlns:a16="http://schemas.microsoft.com/office/drawing/2014/main" id="{E3D30A03-E5EA-47FA-87F6-03CD0E46ACD5}"/>
              </a:ext>
            </a:extLst>
          </p:cNvPr>
          <p:cNvSpPr txBox="1">
            <a:spLocks/>
          </p:cNvSpPr>
          <p:nvPr/>
        </p:nvSpPr>
        <p:spPr>
          <a:xfrm>
            <a:off x="1038687" y="665660"/>
            <a:ext cx="10929196" cy="659078"/>
          </a:xfrm>
          <a:prstGeom prst="rect">
            <a:avLst/>
          </a:prstGeom>
          <a:effectLst/>
        </p:spPr>
        <p:txBody>
          <a:bodyPr spcFirstLastPara="1" vert="horz" wrap="square" lIns="91425" tIns="91425" rIns="91425" bIns="91425" rtlCol="0" anchor="ctr" anchorCtr="0">
            <a:normAutofit/>
          </a:bodyPr>
          <a:lstStyle>
            <a:lvl1pPr lvl="0" algn="l" defTabSz="914400" rtl="0" eaLnBrk="1" latinLnBrk="0" hangingPunct="1">
              <a:lnSpc>
                <a:spcPct val="90000"/>
              </a:lnSpc>
              <a:spcBef>
                <a:spcPts val="0"/>
              </a:spcBef>
              <a:spcAft>
                <a:spcPts val="0"/>
              </a:spcAft>
              <a:buNone/>
              <a:defRPr sz="3200" b="1" i="0" kern="1200">
                <a:solidFill>
                  <a:schemeClr val="tx1">
                    <a:lumMod val="50000"/>
                    <a:lumOff val="50000"/>
                  </a:schemeClr>
                </a:solidFill>
                <a:latin typeface="Roboto" panose="02000000000000000000" pitchFamily="2" charset="0"/>
                <a:ea typeface="Roboto" panose="02000000000000000000" pitchFamily="2" charset="0"/>
                <a:cs typeface="+mj-cs"/>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a:r>
              <a:rPr lang="es-CL" sz="2800" dirty="0"/>
              <a:t>Procedimiento de llenado de archivo de importación</a:t>
            </a:r>
          </a:p>
        </p:txBody>
      </p:sp>
      <p:pic>
        <p:nvPicPr>
          <p:cNvPr id="11" name="Imagen 10">
            <a:extLst>
              <a:ext uri="{FF2B5EF4-FFF2-40B4-BE49-F238E27FC236}">
                <a16:creationId xmlns:a16="http://schemas.microsoft.com/office/drawing/2014/main" id="{3FAF283A-C9F5-4D61-A025-F4C42DD1536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4117" y="545003"/>
            <a:ext cx="755169" cy="735345"/>
          </a:xfrm>
          <a:prstGeom prst="rect">
            <a:avLst/>
          </a:prstGeom>
          <a:noFill/>
          <a:ln>
            <a:noFill/>
          </a:ln>
        </p:spPr>
      </p:pic>
      <p:sp>
        <p:nvSpPr>
          <p:cNvPr id="12" name="Marcador de contenido 2">
            <a:extLst>
              <a:ext uri="{FF2B5EF4-FFF2-40B4-BE49-F238E27FC236}">
                <a16:creationId xmlns:a16="http://schemas.microsoft.com/office/drawing/2014/main" id="{BFB68BC0-7A49-44F3-8703-1630A203E916}"/>
              </a:ext>
            </a:extLst>
          </p:cNvPr>
          <p:cNvSpPr>
            <a:spLocks noGrp="1"/>
          </p:cNvSpPr>
          <p:nvPr>
            <p:ph idx="1"/>
          </p:nvPr>
        </p:nvSpPr>
        <p:spPr>
          <a:xfrm>
            <a:off x="887199" y="1452954"/>
            <a:ext cx="10833745" cy="4831981"/>
          </a:xfrm>
        </p:spPr>
        <p:txBody>
          <a:bodyPr>
            <a:normAutofit/>
          </a:bodyPr>
          <a:lstStyle/>
          <a:p>
            <a:pPr marL="0" lvl="1" indent="0" algn="just">
              <a:lnSpc>
                <a:spcPct val="150000"/>
              </a:lnSpc>
              <a:spcBef>
                <a:spcPts val="1000"/>
              </a:spcBef>
              <a:buClr>
                <a:schemeClr val="tx1">
                  <a:lumMod val="65000"/>
                  <a:lumOff val="35000"/>
                </a:schemeClr>
              </a:buClr>
              <a:buNone/>
            </a:pPr>
            <a:r>
              <a:rPr lang="es-CL" sz="1800" b="1" dirty="0">
                <a:latin typeface="Arial" panose="020B0604020202020204" pitchFamily="34" charset="0"/>
                <a:cs typeface="Arial" panose="020B0604020202020204" pitchFamily="34" charset="0"/>
                <a:sym typeface="Roboto"/>
              </a:rPr>
              <a:t>a. Formato archivo de importación: </a:t>
            </a:r>
            <a:r>
              <a:rPr lang="es-CL" sz="1800" dirty="0">
                <a:latin typeface="Arial" panose="020B0604020202020204" pitchFamily="34" charset="0"/>
                <a:cs typeface="Arial" panose="020B0604020202020204" pitchFamily="34" charset="0"/>
                <a:sym typeface="Roboto"/>
              </a:rPr>
              <a:t>El archivo tipo contiene </a:t>
            </a:r>
            <a:r>
              <a:rPr lang="es-CL" sz="1800" b="1" dirty="0">
                <a:latin typeface="Arial" panose="020B0604020202020204" pitchFamily="34" charset="0"/>
                <a:cs typeface="Arial" panose="020B0604020202020204" pitchFamily="34" charset="0"/>
                <a:sym typeface="Roboto"/>
              </a:rPr>
              <a:t>25 columnas </a:t>
            </a:r>
            <a:r>
              <a:rPr lang="es-CL" sz="1800" dirty="0">
                <a:latin typeface="Arial" panose="020B0604020202020204" pitchFamily="34" charset="0"/>
                <a:cs typeface="Arial" panose="020B0604020202020204" pitchFamily="34" charset="0"/>
                <a:sym typeface="Roboto"/>
              </a:rPr>
              <a:t>para almacenar la información correspondiente al tipo de información solicitada en cada columna. Para una correcta lectura de la información, este formato </a:t>
            </a:r>
            <a:r>
              <a:rPr lang="es-CL" sz="1800" u="sng" dirty="0">
                <a:latin typeface="Arial" panose="020B0604020202020204" pitchFamily="34" charset="0"/>
                <a:cs typeface="Arial" panose="020B0604020202020204" pitchFamily="34" charset="0"/>
                <a:sym typeface="Roboto"/>
              </a:rPr>
              <a:t>no debe ser modificado</a:t>
            </a:r>
            <a:r>
              <a:rPr lang="es-CL" sz="1800" dirty="0">
                <a:latin typeface="Arial" panose="020B0604020202020204" pitchFamily="34" charset="0"/>
                <a:cs typeface="Arial" panose="020B0604020202020204" pitchFamily="34" charset="0"/>
                <a:sym typeface="Roboto"/>
              </a:rPr>
              <a:t>, es decir, no puede ser alterado el nombre de columna, orden ni la cantidad de columnas; tampoco pueden agregarse columnas con información adicional.</a:t>
            </a:r>
            <a:endParaRPr lang="es-CL" sz="1800" u="sng" dirty="0">
              <a:latin typeface="Arial" panose="020B0604020202020204" pitchFamily="34" charset="0"/>
              <a:cs typeface="Arial" panose="020B0604020202020204" pitchFamily="34" charset="0"/>
              <a:sym typeface="Roboto"/>
            </a:endParaRPr>
          </a:p>
          <a:p>
            <a:pPr marL="342900" lvl="1" indent="-342900" algn="just">
              <a:lnSpc>
                <a:spcPct val="150000"/>
              </a:lnSpc>
              <a:spcBef>
                <a:spcPts val="1000"/>
              </a:spcBef>
              <a:buClr>
                <a:schemeClr val="tx1">
                  <a:lumMod val="65000"/>
                  <a:lumOff val="35000"/>
                </a:schemeClr>
              </a:buClr>
              <a:buFont typeface="+mj-lt"/>
              <a:buAutoNum type="alphaLcPeriod"/>
            </a:pPr>
            <a:endParaRPr lang="es-CL" sz="1800" b="1" dirty="0">
              <a:latin typeface="Arial" panose="020B0604020202020204" pitchFamily="34" charset="0"/>
              <a:cs typeface="Arial" panose="020B0604020202020204" pitchFamily="34" charset="0"/>
              <a:sym typeface="Roboto"/>
            </a:endParaRPr>
          </a:p>
          <a:p>
            <a:pPr marL="0" lvl="1" indent="0">
              <a:spcBef>
                <a:spcPts val="1000"/>
              </a:spcBef>
              <a:buClr>
                <a:schemeClr val="tx1">
                  <a:lumMod val="65000"/>
                  <a:lumOff val="35000"/>
                </a:schemeClr>
              </a:buClr>
              <a:buNone/>
            </a:pPr>
            <a:endParaRPr lang="es-CL" sz="1800" dirty="0">
              <a:latin typeface="Arial" panose="020B0604020202020204" pitchFamily="34" charset="0"/>
              <a:cs typeface="Arial" panose="020B0604020202020204" pitchFamily="34" charset="0"/>
              <a:sym typeface="Roboto"/>
            </a:endParaRPr>
          </a:p>
          <a:p>
            <a:pPr marL="0" lvl="1" indent="0">
              <a:spcBef>
                <a:spcPts val="1000"/>
              </a:spcBef>
              <a:buClr>
                <a:schemeClr val="tx1">
                  <a:lumMod val="65000"/>
                  <a:lumOff val="35000"/>
                </a:schemeClr>
              </a:buClr>
              <a:buNone/>
            </a:pPr>
            <a:endParaRPr lang="es-CL" sz="1400" dirty="0">
              <a:latin typeface="Arial" panose="020B0604020202020204" pitchFamily="34" charset="0"/>
              <a:cs typeface="Arial" panose="020B0604020202020204" pitchFamily="34" charset="0"/>
            </a:endParaRPr>
          </a:p>
        </p:txBody>
      </p:sp>
      <p:pic>
        <p:nvPicPr>
          <p:cNvPr id="2" name="Imagen 1">
            <a:extLst>
              <a:ext uri="{FF2B5EF4-FFF2-40B4-BE49-F238E27FC236}">
                <a16:creationId xmlns:a16="http://schemas.microsoft.com/office/drawing/2014/main" id="{50C1B02C-08BC-4368-84D2-BEEE65AFE04F}"/>
              </a:ext>
            </a:extLst>
          </p:cNvPr>
          <p:cNvPicPr>
            <a:picLocks noChangeAspect="1"/>
          </p:cNvPicPr>
          <p:nvPr/>
        </p:nvPicPr>
        <p:blipFill rotWithShape="1">
          <a:blip r:embed="rId3"/>
          <a:srcRect t="-1" b="39860"/>
          <a:stretch/>
        </p:blipFill>
        <p:spPr>
          <a:xfrm>
            <a:off x="224117" y="3589650"/>
            <a:ext cx="11743766" cy="2883393"/>
          </a:xfrm>
          <a:prstGeom prst="rect">
            <a:avLst/>
          </a:prstGeom>
        </p:spPr>
      </p:pic>
    </p:spTree>
    <p:extLst>
      <p:ext uri="{BB962C8B-B14F-4D97-AF65-F5344CB8AC3E}">
        <p14:creationId xmlns:p14="http://schemas.microsoft.com/office/powerpoint/2010/main" val="2447434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n 20">
            <a:extLst>
              <a:ext uri="{FF2B5EF4-FFF2-40B4-BE49-F238E27FC236}">
                <a16:creationId xmlns:a16="http://schemas.microsoft.com/office/drawing/2014/main" id="{23168570-8640-4818-BE57-B9B75CBAAD1A}"/>
              </a:ext>
            </a:extLst>
          </p:cNvPr>
          <p:cNvPicPr>
            <a:picLocks noChangeAspect="1"/>
          </p:cNvPicPr>
          <p:nvPr/>
        </p:nvPicPr>
        <p:blipFill rotWithShape="1">
          <a:blip r:embed="rId2"/>
          <a:srcRect b="46896"/>
          <a:stretch/>
        </p:blipFill>
        <p:spPr>
          <a:xfrm>
            <a:off x="8032935" y="5312511"/>
            <a:ext cx="3869393" cy="1365589"/>
          </a:xfrm>
          <a:prstGeom prst="rect">
            <a:avLst/>
          </a:prstGeom>
        </p:spPr>
      </p:pic>
      <p:sp>
        <p:nvSpPr>
          <p:cNvPr id="4" name="Marcador de posición de número de diapositiva 3">
            <a:extLst>
              <a:ext uri="{FF2B5EF4-FFF2-40B4-BE49-F238E27FC236}">
                <a16:creationId xmlns:a16="http://schemas.microsoft.com/office/drawing/2014/main" id="{D7EC60BC-E732-734F-A593-54DF0D71709F}"/>
              </a:ext>
            </a:extLst>
          </p:cNvPr>
          <p:cNvSpPr>
            <a:spLocks noGrp="1"/>
          </p:cNvSpPr>
          <p:nvPr>
            <p:ph type="sldNum" sz="quarter" idx="10"/>
          </p:nvPr>
        </p:nvSpPr>
        <p:spPr/>
        <p:txBody>
          <a:bodyPr/>
          <a:lstStyle/>
          <a:p>
            <a:fld id="{AE03DBD5-3D4C-3241-9292-12824D51095A}" type="slidenum">
              <a:rPr lang="en-US" smtClean="0"/>
              <a:t>14</a:t>
            </a:fld>
            <a:endParaRPr lang="en-US"/>
          </a:p>
        </p:txBody>
      </p:sp>
      <p:sp>
        <p:nvSpPr>
          <p:cNvPr id="9" name="Marcador de contenido 2">
            <a:extLst>
              <a:ext uri="{FF2B5EF4-FFF2-40B4-BE49-F238E27FC236}">
                <a16:creationId xmlns:a16="http://schemas.microsoft.com/office/drawing/2014/main" id="{C56B5376-7950-40E9-AB52-53E97A27091B}"/>
              </a:ext>
            </a:extLst>
          </p:cNvPr>
          <p:cNvSpPr>
            <a:spLocks noGrp="1"/>
          </p:cNvSpPr>
          <p:nvPr>
            <p:ph idx="1"/>
          </p:nvPr>
        </p:nvSpPr>
        <p:spPr>
          <a:xfrm>
            <a:off x="887199" y="1452954"/>
            <a:ext cx="10833745" cy="4831981"/>
          </a:xfrm>
        </p:spPr>
        <p:txBody>
          <a:bodyPr>
            <a:normAutofit/>
          </a:bodyPr>
          <a:lstStyle/>
          <a:p>
            <a:pPr marL="0" lvl="1" indent="0" algn="just">
              <a:lnSpc>
                <a:spcPct val="150000"/>
              </a:lnSpc>
              <a:spcBef>
                <a:spcPts val="1000"/>
              </a:spcBef>
              <a:buClr>
                <a:schemeClr val="tx1">
                  <a:lumMod val="65000"/>
                  <a:lumOff val="35000"/>
                </a:schemeClr>
              </a:buClr>
              <a:buNone/>
            </a:pPr>
            <a:r>
              <a:rPr lang="es-CL" sz="1750" b="1" dirty="0">
                <a:latin typeface="Arial" panose="020B0604020202020204" pitchFamily="34" charset="0"/>
                <a:cs typeface="Arial" panose="020B0604020202020204" pitchFamily="34" charset="0"/>
                <a:sym typeface="Roboto"/>
              </a:rPr>
              <a:t>b. Identificador de malla de perforación:</a:t>
            </a:r>
            <a:r>
              <a:rPr lang="es-CL" sz="1750" dirty="0">
                <a:latin typeface="Arial" panose="020B0604020202020204" pitchFamily="34" charset="0"/>
                <a:cs typeface="Arial" panose="020B0604020202020204" pitchFamily="34" charset="0"/>
                <a:sym typeface="Roboto"/>
              </a:rPr>
              <a:t> Para cruzar la información con la base de datos de perforación e identificar a que malla de perforación corresponde la información de tronadura asociada a un pozo perforado, se requiere que la columna “MALLA” contenga el nombre exacto con el cual es cargada la malla en la base de datos de perforación. El estándar de nomenclatura es de acuerdo al banco y fase es:</a:t>
            </a:r>
          </a:p>
          <a:p>
            <a:pPr marL="285750" lvl="1" indent="-285750" algn="just">
              <a:lnSpc>
                <a:spcPct val="100000"/>
              </a:lnSpc>
              <a:spcBef>
                <a:spcPts val="1000"/>
              </a:spcBef>
              <a:buClr>
                <a:schemeClr val="tx1">
                  <a:lumMod val="65000"/>
                  <a:lumOff val="35000"/>
                </a:schemeClr>
              </a:buClr>
            </a:pPr>
            <a:r>
              <a:rPr lang="es-CL" sz="1500" dirty="0">
                <a:latin typeface="Arial" panose="020B0604020202020204" pitchFamily="34" charset="0"/>
                <a:cs typeface="Arial" panose="020B0604020202020204" pitchFamily="34" charset="0"/>
                <a:sym typeface="Roboto"/>
              </a:rPr>
              <a:t>MAF07-R1-banco-número de malla</a:t>
            </a:r>
          </a:p>
          <a:p>
            <a:pPr marL="285750" lvl="1" indent="-285750" algn="just">
              <a:lnSpc>
                <a:spcPct val="100000"/>
              </a:lnSpc>
              <a:spcBef>
                <a:spcPts val="1000"/>
              </a:spcBef>
              <a:buClr>
                <a:schemeClr val="tx1">
                  <a:lumMod val="65000"/>
                  <a:lumOff val="35000"/>
                </a:schemeClr>
              </a:buClr>
            </a:pPr>
            <a:r>
              <a:rPr lang="es-CL" sz="1500" dirty="0">
                <a:latin typeface="Arial" panose="020B0604020202020204" pitchFamily="34" charset="0"/>
                <a:cs typeface="Arial" panose="020B0604020202020204" pitchFamily="34" charset="0"/>
                <a:sym typeface="Roboto"/>
              </a:rPr>
              <a:t>MAF09-SE-banco-número de malla</a:t>
            </a:r>
          </a:p>
          <a:p>
            <a:pPr marL="285750" lvl="1" indent="-285750" algn="just">
              <a:lnSpc>
                <a:spcPct val="100000"/>
              </a:lnSpc>
              <a:spcBef>
                <a:spcPts val="1000"/>
              </a:spcBef>
              <a:buClr>
                <a:schemeClr val="tx1">
                  <a:lumMod val="65000"/>
                  <a:lumOff val="35000"/>
                </a:schemeClr>
              </a:buClr>
            </a:pPr>
            <a:r>
              <a:rPr lang="es-CL" sz="1500" dirty="0">
                <a:latin typeface="Arial" panose="020B0604020202020204" pitchFamily="34" charset="0"/>
                <a:cs typeface="Arial" panose="020B0604020202020204" pitchFamily="34" charset="0"/>
                <a:sym typeface="Roboto"/>
              </a:rPr>
              <a:t>MAF10-N-banco-número de  malla</a:t>
            </a:r>
          </a:p>
          <a:p>
            <a:pPr marL="285750" lvl="1" indent="-285750" algn="just">
              <a:lnSpc>
                <a:spcPct val="100000"/>
              </a:lnSpc>
              <a:spcBef>
                <a:spcPts val="1000"/>
              </a:spcBef>
              <a:buClr>
                <a:schemeClr val="tx1">
                  <a:lumMod val="65000"/>
                  <a:lumOff val="35000"/>
                </a:schemeClr>
              </a:buClr>
            </a:pPr>
            <a:r>
              <a:rPr lang="es-CL" sz="1500" dirty="0">
                <a:latin typeface="Arial" panose="020B0604020202020204" pitchFamily="34" charset="0"/>
                <a:cs typeface="Arial" panose="020B0604020202020204" pitchFamily="34" charset="0"/>
                <a:sym typeface="Roboto"/>
              </a:rPr>
              <a:t>MAF11-W-banco-número de malla </a:t>
            </a:r>
          </a:p>
          <a:p>
            <a:pPr marL="0" lvl="1" indent="0" algn="just">
              <a:lnSpc>
                <a:spcPct val="100000"/>
              </a:lnSpc>
              <a:spcBef>
                <a:spcPts val="1000"/>
              </a:spcBef>
              <a:buClr>
                <a:schemeClr val="tx1">
                  <a:lumMod val="65000"/>
                  <a:lumOff val="35000"/>
                </a:schemeClr>
              </a:buClr>
              <a:buNone/>
            </a:pPr>
            <a:r>
              <a:rPr lang="es-CL" sz="1500" b="1" dirty="0">
                <a:latin typeface="Arial" panose="020B0604020202020204" pitchFamily="34" charset="0"/>
                <a:cs typeface="Arial" panose="020B0604020202020204" pitchFamily="34" charset="0"/>
                <a:sym typeface="Roboto"/>
              </a:rPr>
              <a:t>**</a:t>
            </a:r>
            <a:r>
              <a:rPr lang="es-CL" sz="1500" dirty="0">
                <a:latin typeface="Arial" panose="020B0604020202020204" pitchFamily="34" charset="0"/>
                <a:cs typeface="Arial" panose="020B0604020202020204" pitchFamily="34" charset="0"/>
                <a:sym typeface="Roboto"/>
              </a:rPr>
              <a:t> En algunos casos, existen mallas cargadas en la base de datos de perforación con su nombre estándar y con una terminación en “</a:t>
            </a:r>
            <a:r>
              <a:rPr lang="es-CL" sz="1500" b="1" dirty="0">
                <a:latin typeface="Arial" panose="020B0604020202020204" pitchFamily="34" charset="0"/>
                <a:cs typeface="Arial" panose="020B0604020202020204" pitchFamily="34" charset="0"/>
                <a:sym typeface="Roboto"/>
              </a:rPr>
              <a:t>_</a:t>
            </a:r>
            <a:r>
              <a:rPr lang="es-CL" sz="1500" b="1" dirty="0" err="1">
                <a:latin typeface="Arial" panose="020B0604020202020204" pitchFamily="34" charset="0"/>
                <a:cs typeface="Arial" panose="020B0604020202020204" pitchFamily="34" charset="0"/>
                <a:sym typeface="Roboto"/>
              </a:rPr>
              <a:t>vm</a:t>
            </a:r>
            <a:r>
              <a:rPr lang="es-CL" sz="1500" b="1" dirty="0">
                <a:latin typeface="Arial" panose="020B0604020202020204" pitchFamily="34" charset="0"/>
                <a:cs typeface="Arial" panose="020B0604020202020204" pitchFamily="34" charset="0"/>
                <a:sym typeface="Roboto"/>
              </a:rPr>
              <a:t>”</a:t>
            </a:r>
            <a:r>
              <a:rPr lang="es-CL" sz="1500" dirty="0">
                <a:latin typeface="Arial" panose="020B0604020202020204" pitchFamily="34" charset="0"/>
                <a:cs typeface="Arial" panose="020B0604020202020204" pitchFamily="34" charset="0"/>
                <a:sym typeface="Roboto"/>
              </a:rPr>
              <a:t>, lo que debe ser considerado para la importación de esas mallas </a:t>
            </a:r>
            <a:endParaRPr lang="es-CL" sz="1500" b="1" dirty="0">
              <a:latin typeface="Arial" panose="020B0604020202020204" pitchFamily="34" charset="0"/>
              <a:cs typeface="Arial" panose="020B0604020202020204" pitchFamily="34" charset="0"/>
              <a:sym typeface="Roboto"/>
            </a:endParaRPr>
          </a:p>
          <a:p>
            <a:pPr marL="0" lvl="1" indent="0" algn="just">
              <a:lnSpc>
                <a:spcPct val="150000"/>
              </a:lnSpc>
              <a:spcBef>
                <a:spcPts val="1000"/>
              </a:spcBef>
              <a:buClr>
                <a:schemeClr val="tx1">
                  <a:lumMod val="65000"/>
                  <a:lumOff val="35000"/>
                </a:schemeClr>
              </a:buClr>
              <a:buNone/>
            </a:pPr>
            <a:endParaRPr lang="es-CL" sz="1400" dirty="0">
              <a:latin typeface="Arial" panose="020B0604020202020204" pitchFamily="34" charset="0"/>
              <a:cs typeface="Arial" panose="020B0604020202020204" pitchFamily="34" charset="0"/>
            </a:endParaRPr>
          </a:p>
        </p:txBody>
      </p:sp>
      <p:sp>
        <p:nvSpPr>
          <p:cNvPr id="14" name="Título 1">
            <a:extLst>
              <a:ext uri="{FF2B5EF4-FFF2-40B4-BE49-F238E27FC236}">
                <a16:creationId xmlns:a16="http://schemas.microsoft.com/office/drawing/2014/main" id="{45F50691-703E-493C-9551-C21E7FE01D98}"/>
              </a:ext>
            </a:extLst>
          </p:cNvPr>
          <p:cNvSpPr txBox="1">
            <a:spLocks/>
          </p:cNvSpPr>
          <p:nvPr/>
        </p:nvSpPr>
        <p:spPr>
          <a:xfrm>
            <a:off x="1038687" y="665660"/>
            <a:ext cx="10929196" cy="659078"/>
          </a:xfrm>
          <a:prstGeom prst="rect">
            <a:avLst/>
          </a:prstGeom>
          <a:effectLst/>
        </p:spPr>
        <p:txBody>
          <a:bodyPr spcFirstLastPara="1" vert="horz" wrap="square" lIns="91425" tIns="91425" rIns="91425" bIns="91425" rtlCol="0" anchor="ctr" anchorCtr="0">
            <a:normAutofit/>
          </a:bodyPr>
          <a:lstStyle>
            <a:lvl1pPr lvl="0" algn="l" defTabSz="914400" rtl="0" eaLnBrk="1" latinLnBrk="0" hangingPunct="1">
              <a:lnSpc>
                <a:spcPct val="90000"/>
              </a:lnSpc>
              <a:spcBef>
                <a:spcPts val="0"/>
              </a:spcBef>
              <a:spcAft>
                <a:spcPts val="0"/>
              </a:spcAft>
              <a:buNone/>
              <a:defRPr sz="3200" b="1" i="0" kern="1200">
                <a:solidFill>
                  <a:schemeClr val="tx1">
                    <a:lumMod val="50000"/>
                    <a:lumOff val="50000"/>
                  </a:schemeClr>
                </a:solidFill>
                <a:latin typeface="Roboto" panose="02000000000000000000" pitchFamily="2" charset="0"/>
                <a:ea typeface="Roboto" panose="02000000000000000000" pitchFamily="2" charset="0"/>
                <a:cs typeface="+mj-cs"/>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a:r>
              <a:rPr lang="es-CL" sz="2800" dirty="0"/>
              <a:t>Procedimiento de llenado de archivo de importación</a:t>
            </a:r>
          </a:p>
        </p:txBody>
      </p:sp>
      <p:pic>
        <p:nvPicPr>
          <p:cNvPr id="15" name="Imagen 14">
            <a:extLst>
              <a:ext uri="{FF2B5EF4-FFF2-40B4-BE49-F238E27FC236}">
                <a16:creationId xmlns:a16="http://schemas.microsoft.com/office/drawing/2014/main" id="{4E67F57B-F4B4-4D8D-8834-B686B20214D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24117" y="545003"/>
            <a:ext cx="755169" cy="735345"/>
          </a:xfrm>
          <a:prstGeom prst="rect">
            <a:avLst/>
          </a:prstGeom>
          <a:noFill/>
          <a:ln>
            <a:noFill/>
          </a:ln>
        </p:spPr>
      </p:pic>
      <p:pic>
        <p:nvPicPr>
          <p:cNvPr id="3" name="Imagen 2">
            <a:extLst>
              <a:ext uri="{FF2B5EF4-FFF2-40B4-BE49-F238E27FC236}">
                <a16:creationId xmlns:a16="http://schemas.microsoft.com/office/drawing/2014/main" id="{71B6F62E-EE0E-4156-889F-9EB7C2F57D9C}"/>
              </a:ext>
            </a:extLst>
          </p:cNvPr>
          <p:cNvPicPr>
            <a:picLocks noChangeAspect="1"/>
          </p:cNvPicPr>
          <p:nvPr/>
        </p:nvPicPr>
        <p:blipFill rotWithShape="1">
          <a:blip r:embed="rId4"/>
          <a:srcRect r="15263" b="39995"/>
          <a:stretch/>
        </p:blipFill>
        <p:spPr>
          <a:xfrm>
            <a:off x="206187" y="5293673"/>
            <a:ext cx="3783107" cy="1365589"/>
          </a:xfrm>
          <a:prstGeom prst="rect">
            <a:avLst/>
          </a:prstGeom>
        </p:spPr>
      </p:pic>
      <p:pic>
        <p:nvPicPr>
          <p:cNvPr id="7" name="Imagen 6">
            <a:extLst>
              <a:ext uri="{FF2B5EF4-FFF2-40B4-BE49-F238E27FC236}">
                <a16:creationId xmlns:a16="http://schemas.microsoft.com/office/drawing/2014/main" id="{E0F4E19A-3D72-4597-AE45-80B5E35AB1B6}"/>
              </a:ext>
            </a:extLst>
          </p:cNvPr>
          <p:cNvPicPr>
            <a:picLocks noChangeAspect="1"/>
          </p:cNvPicPr>
          <p:nvPr/>
        </p:nvPicPr>
        <p:blipFill rotWithShape="1">
          <a:blip r:embed="rId5"/>
          <a:srcRect b="49791"/>
          <a:stretch/>
        </p:blipFill>
        <p:spPr>
          <a:xfrm>
            <a:off x="4248428" y="5293670"/>
            <a:ext cx="3488113" cy="1365589"/>
          </a:xfrm>
          <a:prstGeom prst="rect">
            <a:avLst/>
          </a:prstGeom>
        </p:spPr>
      </p:pic>
      <p:sp>
        <p:nvSpPr>
          <p:cNvPr id="16" name="Rectángulo 15">
            <a:extLst>
              <a:ext uri="{FF2B5EF4-FFF2-40B4-BE49-F238E27FC236}">
                <a16:creationId xmlns:a16="http://schemas.microsoft.com/office/drawing/2014/main" id="{FB801427-CDED-41FA-B28B-DFA2F2EB0E7A}"/>
              </a:ext>
            </a:extLst>
          </p:cNvPr>
          <p:cNvSpPr/>
          <p:nvPr/>
        </p:nvSpPr>
        <p:spPr>
          <a:xfrm>
            <a:off x="377766" y="5423655"/>
            <a:ext cx="1092446" cy="1235606"/>
          </a:xfrm>
          <a:prstGeom prst="rect">
            <a:avLst/>
          </a:prstGeom>
          <a:noFill/>
          <a:ln w="28575">
            <a:solidFill>
              <a:srgbClr val="5ECB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7" name="Rectángulo 16">
            <a:extLst>
              <a:ext uri="{FF2B5EF4-FFF2-40B4-BE49-F238E27FC236}">
                <a16:creationId xmlns:a16="http://schemas.microsoft.com/office/drawing/2014/main" id="{A9EF1592-B23F-4D93-94E1-9C2F1522A110}"/>
              </a:ext>
            </a:extLst>
          </p:cNvPr>
          <p:cNvSpPr/>
          <p:nvPr/>
        </p:nvSpPr>
        <p:spPr>
          <a:xfrm>
            <a:off x="4429812" y="5423654"/>
            <a:ext cx="1361387" cy="1235611"/>
          </a:xfrm>
          <a:prstGeom prst="rect">
            <a:avLst/>
          </a:prstGeom>
          <a:noFill/>
          <a:ln w="28575">
            <a:solidFill>
              <a:srgbClr val="5ECB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9" name="Rectángulo 18">
            <a:extLst>
              <a:ext uri="{FF2B5EF4-FFF2-40B4-BE49-F238E27FC236}">
                <a16:creationId xmlns:a16="http://schemas.microsoft.com/office/drawing/2014/main" id="{A0FC7A7B-6455-4E8D-96E9-B3FC43C989C5}"/>
              </a:ext>
            </a:extLst>
          </p:cNvPr>
          <p:cNvSpPr/>
          <p:nvPr/>
        </p:nvSpPr>
        <p:spPr>
          <a:xfrm>
            <a:off x="8232938" y="5441582"/>
            <a:ext cx="1197933" cy="1235606"/>
          </a:xfrm>
          <a:prstGeom prst="rect">
            <a:avLst/>
          </a:prstGeom>
          <a:noFill/>
          <a:ln w="28575">
            <a:solidFill>
              <a:srgbClr val="5ECB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1502339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ción de número de diapositiva 3">
            <a:extLst>
              <a:ext uri="{FF2B5EF4-FFF2-40B4-BE49-F238E27FC236}">
                <a16:creationId xmlns:a16="http://schemas.microsoft.com/office/drawing/2014/main" id="{D7EC60BC-E732-734F-A593-54DF0D71709F}"/>
              </a:ext>
            </a:extLst>
          </p:cNvPr>
          <p:cNvSpPr>
            <a:spLocks noGrp="1"/>
          </p:cNvSpPr>
          <p:nvPr>
            <p:ph type="sldNum" sz="quarter" idx="10"/>
          </p:nvPr>
        </p:nvSpPr>
        <p:spPr/>
        <p:txBody>
          <a:bodyPr/>
          <a:lstStyle/>
          <a:p>
            <a:fld id="{AE03DBD5-3D4C-3241-9292-12824D51095A}" type="slidenum">
              <a:rPr lang="en-US" smtClean="0"/>
              <a:t>15</a:t>
            </a:fld>
            <a:endParaRPr lang="en-US"/>
          </a:p>
        </p:txBody>
      </p:sp>
      <p:sp>
        <p:nvSpPr>
          <p:cNvPr id="9" name="Marcador de contenido 2">
            <a:extLst>
              <a:ext uri="{FF2B5EF4-FFF2-40B4-BE49-F238E27FC236}">
                <a16:creationId xmlns:a16="http://schemas.microsoft.com/office/drawing/2014/main" id="{C56B5376-7950-40E9-AB52-53E97A27091B}"/>
              </a:ext>
            </a:extLst>
          </p:cNvPr>
          <p:cNvSpPr>
            <a:spLocks noGrp="1"/>
          </p:cNvSpPr>
          <p:nvPr>
            <p:ph idx="1"/>
          </p:nvPr>
        </p:nvSpPr>
        <p:spPr>
          <a:xfrm>
            <a:off x="887199" y="1452954"/>
            <a:ext cx="10833745" cy="4831981"/>
          </a:xfrm>
        </p:spPr>
        <p:txBody>
          <a:bodyPr>
            <a:normAutofit/>
          </a:bodyPr>
          <a:lstStyle/>
          <a:p>
            <a:pPr marL="0" lvl="1" indent="0" algn="just">
              <a:lnSpc>
                <a:spcPct val="150000"/>
              </a:lnSpc>
              <a:spcBef>
                <a:spcPts val="1000"/>
              </a:spcBef>
              <a:buClr>
                <a:schemeClr val="tx1">
                  <a:lumMod val="65000"/>
                  <a:lumOff val="35000"/>
                </a:schemeClr>
              </a:buClr>
              <a:buNone/>
            </a:pPr>
            <a:r>
              <a:rPr lang="es-CL" sz="1750" b="1" dirty="0">
                <a:latin typeface="Arial" panose="020B0604020202020204" pitchFamily="34" charset="0"/>
                <a:cs typeface="Arial" panose="020B0604020202020204" pitchFamily="34" charset="0"/>
                <a:sym typeface="Roboto"/>
              </a:rPr>
              <a:t>c. Identificador de pozo en la malla de perforación:</a:t>
            </a:r>
            <a:r>
              <a:rPr lang="es-CL" sz="1750" dirty="0">
                <a:latin typeface="Arial" panose="020B0604020202020204" pitchFamily="34" charset="0"/>
                <a:cs typeface="Arial" panose="020B0604020202020204" pitchFamily="34" charset="0"/>
                <a:sym typeface="Roboto"/>
              </a:rPr>
              <a:t> Para cruzar la información con la base de datos de perforación e identificar que la información de tronadura asociada a un pozo corresponde a un pozo planificado, se requiere que en la columna “ID POZO” contenga el nombre de pozos existentes en una malla de perforación planificada.</a:t>
            </a:r>
          </a:p>
          <a:p>
            <a:pPr marL="0" lvl="1" indent="0" algn="just">
              <a:lnSpc>
                <a:spcPct val="150000"/>
              </a:lnSpc>
              <a:spcBef>
                <a:spcPts val="1000"/>
              </a:spcBef>
              <a:buClr>
                <a:schemeClr val="tx1">
                  <a:lumMod val="65000"/>
                  <a:lumOff val="35000"/>
                </a:schemeClr>
              </a:buClr>
              <a:buNone/>
            </a:pPr>
            <a:r>
              <a:rPr lang="es-CL" sz="1750" dirty="0">
                <a:latin typeface="Arial" panose="020B0604020202020204" pitchFamily="34" charset="0"/>
                <a:cs typeface="Arial" panose="020B0604020202020204" pitchFamily="34" charset="0"/>
                <a:sym typeface="Roboto"/>
              </a:rPr>
              <a:t>Para el caso de perforaciones auxiliares o perforaciones sin un ID de diseño planificado, la información de tronadura asociada a estos pozos no puede ser importada. Dentro de la interfaz del importador, existe la opción de ignorar la carga de perforaciones no encontradas en una malla planificada.</a:t>
            </a:r>
          </a:p>
          <a:p>
            <a:pPr marL="0" lvl="1" indent="0" algn="just">
              <a:lnSpc>
                <a:spcPct val="150000"/>
              </a:lnSpc>
              <a:spcBef>
                <a:spcPts val="1000"/>
              </a:spcBef>
              <a:buClr>
                <a:schemeClr val="tx1">
                  <a:lumMod val="65000"/>
                  <a:lumOff val="35000"/>
                </a:schemeClr>
              </a:buClr>
              <a:buNone/>
            </a:pPr>
            <a:endParaRPr lang="es-CL" sz="1750" dirty="0">
              <a:latin typeface="Arial" panose="020B0604020202020204" pitchFamily="34" charset="0"/>
              <a:cs typeface="Arial" panose="020B0604020202020204" pitchFamily="34" charset="0"/>
              <a:sym typeface="Roboto"/>
            </a:endParaRPr>
          </a:p>
          <a:p>
            <a:pPr marL="0" lvl="1" indent="0" algn="just">
              <a:lnSpc>
                <a:spcPct val="150000"/>
              </a:lnSpc>
              <a:spcBef>
                <a:spcPts val="1000"/>
              </a:spcBef>
              <a:buClr>
                <a:schemeClr val="tx1">
                  <a:lumMod val="65000"/>
                  <a:lumOff val="35000"/>
                </a:schemeClr>
              </a:buClr>
              <a:buNone/>
            </a:pPr>
            <a:endParaRPr lang="es-CL" sz="1400" dirty="0">
              <a:latin typeface="Arial" panose="020B0604020202020204" pitchFamily="34" charset="0"/>
              <a:cs typeface="Arial" panose="020B0604020202020204" pitchFamily="34" charset="0"/>
            </a:endParaRPr>
          </a:p>
        </p:txBody>
      </p:sp>
      <p:sp>
        <p:nvSpPr>
          <p:cNvPr id="14" name="Título 1">
            <a:extLst>
              <a:ext uri="{FF2B5EF4-FFF2-40B4-BE49-F238E27FC236}">
                <a16:creationId xmlns:a16="http://schemas.microsoft.com/office/drawing/2014/main" id="{45F50691-703E-493C-9551-C21E7FE01D98}"/>
              </a:ext>
            </a:extLst>
          </p:cNvPr>
          <p:cNvSpPr txBox="1">
            <a:spLocks/>
          </p:cNvSpPr>
          <p:nvPr/>
        </p:nvSpPr>
        <p:spPr>
          <a:xfrm>
            <a:off x="1038687" y="665660"/>
            <a:ext cx="10929196" cy="659078"/>
          </a:xfrm>
          <a:prstGeom prst="rect">
            <a:avLst/>
          </a:prstGeom>
          <a:effectLst/>
        </p:spPr>
        <p:txBody>
          <a:bodyPr spcFirstLastPara="1" vert="horz" wrap="square" lIns="91425" tIns="91425" rIns="91425" bIns="91425" rtlCol="0" anchor="ctr" anchorCtr="0">
            <a:normAutofit/>
          </a:bodyPr>
          <a:lstStyle>
            <a:lvl1pPr lvl="0" algn="l" defTabSz="914400" rtl="0" eaLnBrk="1" latinLnBrk="0" hangingPunct="1">
              <a:lnSpc>
                <a:spcPct val="90000"/>
              </a:lnSpc>
              <a:spcBef>
                <a:spcPts val="0"/>
              </a:spcBef>
              <a:spcAft>
                <a:spcPts val="0"/>
              </a:spcAft>
              <a:buNone/>
              <a:defRPr sz="3200" b="1" i="0" kern="1200">
                <a:solidFill>
                  <a:schemeClr val="tx1">
                    <a:lumMod val="50000"/>
                    <a:lumOff val="50000"/>
                  </a:schemeClr>
                </a:solidFill>
                <a:latin typeface="Roboto" panose="02000000000000000000" pitchFamily="2" charset="0"/>
                <a:ea typeface="Roboto" panose="02000000000000000000" pitchFamily="2" charset="0"/>
                <a:cs typeface="+mj-cs"/>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a:r>
              <a:rPr lang="es-CL" sz="2800" dirty="0"/>
              <a:t>Procedimiento de llenado de archivo de importación</a:t>
            </a:r>
          </a:p>
        </p:txBody>
      </p:sp>
      <p:pic>
        <p:nvPicPr>
          <p:cNvPr id="15" name="Imagen 14">
            <a:extLst>
              <a:ext uri="{FF2B5EF4-FFF2-40B4-BE49-F238E27FC236}">
                <a16:creationId xmlns:a16="http://schemas.microsoft.com/office/drawing/2014/main" id="{4E67F57B-F4B4-4D8D-8834-B686B20214D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4117" y="545003"/>
            <a:ext cx="755169" cy="735345"/>
          </a:xfrm>
          <a:prstGeom prst="rect">
            <a:avLst/>
          </a:prstGeom>
          <a:noFill/>
          <a:ln>
            <a:noFill/>
          </a:ln>
        </p:spPr>
      </p:pic>
      <p:pic>
        <p:nvPicPr>
          <p:cNvPr id="18" name="Imagen 17">
            <a:extLst>
              <a:ext uri="{FF2B5EF4-FFF2-40B4-BE49-F238E27FC236}">
                <a16:creationId xmlns:a16="http://schemas.microsoft.com/office/drawing/2014/main" id="{686F062C-43B1-41C4-9020-216B122D0A51}"/>
              </a:ext>
            </a:extLst>
          </p:cNvPr>
          <p:cNvPicPr>
            <a:picLocks noChangeAspect="1"/>
          </p:cNvPicPr>
          <p:nvPr/>
        </p:nvPicPr>
        <p:blipFill rotWithShape="1">
          <a:blip r:embed="rId3"/>
          <a:srcRect t="5228" b="4601"/>
          <a:stretch/>
        </p:blipFill>
        <p:spPr>
          <a:xfrm>
            <a:off x="5594314" y="4481495"/>
            <a:ext cx="6032910" cy="2230714"/>
          </a:xfrm>
          <a:prstGeom prst="rect">
            <a:avLst/>
          </a:prstGeom>
        </p:spPr>
      </p:pic>
      <p:pic>
        <p:nvPicPr>
          <p:cNvPr id="8" name="Imagen 7">
            <a:extLst>
              <a:ext uri="{FF2B5EF4-FFF2-40B4-BE49-F238E27FC236}">
                <a16:creationId xmlns:a16="http://schemas.microsoft.com/office/drawing/2014/main" id="{F112AAD1-503F-474F-8F92-1065EC94316D}"/>
              </a:ext>
            </a:extLst>
          </p:cNvPr>
          <p:cNvPicPr>
            <a:picLocks noChangeAspect="1"/>
          </p:cNvPicPr>
          <p:nvPr/>
        </p:nvPicPr>
        <p:blipFill>
          <a:blip r:embed="rId4"/>
          <a:stretch>
            <a:fillRect/>
          </a:stretch>
        </p:blipFill>
        <p:spPr>
          <a:xfrm>
            <a:off x="1486923" y="4626607"/>
            <a:ext cx="3694710" cy="1830934"/>
          </a:xfrm>
          <a:prstGeom prst="rect">
            <a:avLst/>
          </a:prstGeom>
        </p:spPr>
      </p:pic>
      <p:sp>
        <p:nvSpPr>
          <p:cNvPr id="20" name="Rectángulo 19">
            <a:extLst>
              <a:ext uri="{FF2B5EF4-FFF2-40B4-BE49-F238E27FC236}">
                <a16:creationId xmlns:a16="http://schemas.microsoft.com/office/drawing/2014/main" id="{46304B03-50B8-488A-8017-57614F8AD147}"/>
              </a:ext>
            </a:extLst>
          </p:cNvPr>
          <p:cNvSpPr/>
          <p:nvPr/>
        </p:nvSpPr>
        <p:spPr>
          <a:xfrm>
            <a:off x="2998415" y="5199529"/>
            <a:ext cx="1035704" cy="992812"/>
          </a:xfrm>
          <a:prstGeom prst="rect">
            <a:avLst/>
          </a:prstGeom>
          <a:noFill/>
          <a:ln w="28575">
            <a:solidFill>
              <a:srgbClr val="5ECB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2" name="Rectángulo 21">
            <a:extLst>
              <a:ext uri="{FF2B5EF4-FFF2-40B4-BE49-F238E27FC236}">
                <a16:creationId xmlns:a16="http://schemas.microsoft.com/office/drawing/2014/main" id="{CBA7FC26-3ED1-498A-9E2C-10C4F22339F4}"/>
              </a:ext>
            </a:extLst>
          </p:cNvPr>
          <p:cNvSpPr/>
          <p:nvPr/>
        </p:nvSpPr>
        <p:spPr>
          <a:xfrm>
            <a:off x="6962520" y="6048025"/>
            <a:ext cx="2082868" cy="308325"/>
          </a:xfrm>
          <a:prstGeom prst="rect">
            <a:avLst/>
          </a:prstGeom>
          <a:noFill/>
          <a:ln w="28575">
            <a:solidFill>
              <a:srgbClr val="5ECB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2873057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contenido 2">
            <a:extLst>
              <a:ext uri="{FF2B5EF4-FFF2-40B4-BE49-F238E27FC236}">
                <a16:creationId xmlns:a16="http://schemas.microsoft.com/office/drawing/2014/main" id="{BFB68BC0-7A49-44F3-8703-1630A203E916}"/>
              </a:ext>
            </a:extLst>
          </p:cNvPr>
          <p:cNvSpPr>
            <a:spLocks noGrp="1"/>
          </p:cNvSpPr>
          <p:nvPr>
            <p:ph idx="1"/>
          </p:nvPr>
        </p:nvSpPr>
        <p:spPr>
          <a:xfrm>
            <a:off x="887199" y="1452954"/>
            <a:ext cx="10833745" cy="4831981"/>
          </a:xfrm>
        </p:spPr>
        <p:txBody>
          <a:bodyPr>
            <a:normAutofit/>
          </a:bodyPr>
          <a:lstStyle/>
          <a:p>
            <a:pPr marL="0" lvl="1" indent="0" algn="just">
              <a:lnSpc>
                <a:spcPct val="150000"/>
              </a:lnSpc>
              <a:spcBef>
                <a:spcPts val="1000"/>
              </a:spcBef>
              <a:buClr>
                <a:schemeClr val="tx1">
                  <a:lumMod val="65000"/>
                  <a:lumOff val="35000"/>
                </a:schemeClr>
              </a:buClr>
              <a:buNone/>
            </a:pPr>
            <a:r>
              <a:rPr lang="es-CL" sz="1800" b="1" dirty="0">
                <a:latin typeface="Arial" panose="020B0604020202020204" pitchFamily="34" charset="0"/>
                <a:cs typeface="Arial" panose="020B0604020202020204" pitchFamily="34" charset="0"/>
                <a:sym typeface="Roboto"/>
              </a:rPr>
              <a:t>d. Nombre del archivo:</a:t>
            </a:r>
            <a:r>
              <a:rPr lang="es-CL" sz="1800" dirty="0">
                <a:latin typeface="Arial" panose="020B0604020202020204" pitchFamily="34" charset="0"/>
                <a:cs typeface="Arial" panose="020B0604020202020204" pitchFamily="34" charset="0"/>
                <a:sym typeface="Roboto"/>
              </a:rPr>
              <a:t> No existe una condición para nombrar el archivo, pero se recomienda nombrarla con en mismo nombre de la malla o polígono a la que corresponde, ya que se esa forma quedará identificada en el software.</a:t>
            </a:r>
            <a:endParaRPr lang="es-CL" sz="1800" b="1" dirty="0">
              <a:latin typeface="Arial" panose="020B0604020202020204" pitchFamily="34" charset="0"/>
              <a:cs typeface="Arial" panose="020B0604020202020204" pitchFamily="34" charset="0"/>
              <a:sym typeface="Roboto"/>
            </a:endParaRPr>
          </a:p>
          <a:p>
            <a:pPr marL="0" lvl="1" indent="0">
              <a:spcBef>
                <a:spcPts val="1000"/>
              </a:spcBef>
              <a:buClr>
                <a:schemeClr val="tx1">
                  <a:lumMod val="65000"/>
                  <a:lumOff val="35000"/>
                </a:schemeClr>
              </a:buClr>
              <a:buNone/>
            </a:pPr>
            <a:endParaRPr lang="es-CL" sz="1800" dirty="0">
              <a:latin typeface="Arial" panose="020B0604020202020204" pitchFamily="34" charset="0"/>
              <a:cs typeface="Arial" panose="020B0604020202020204" pitchFamily="34" charset="0"/>
              <a:sym typeface="Roboto"/>
            </a:endParaRPr>
          </a:p>
          <a:p>
            <a:pPr marL="0" lvl="1" indent="0">
              <a:spcBef>
                <a:spcPts val="1000"/>
              </a:spcBef>
              <a:buClr>
                <a:schemeClr val="tx1">
                  <a:lumMod val="65000"/>
                  <a:lumOff val="35000"/>
                </a:schemeClr>
              </a:buClr>
              <a:buNone/>
            </a:pPr>
            <a:endParaRPr lang="es-CL" sz="1400" dirty="0">
              <a:latin typeface="Arial" panose="020B0604020202020204" pitchFamily="34" charset="0"/>
              <a:cs typeface="Arial" panose="020B0604020202020204" pitchFamily="34" charset="0"/>
            </a:endParaRPr>
          </a:p>
        </p:txBody>
      </p:sp>
      <p:pic>
        <p:nvPicPr>
          <p:cNvPr id="6" name="Imagen 5">
            <a:extLst>
              <a:ext uri="{FF2B5EF4-FFF2-40B4-BE49-F238E27FC236}">
                <a16:creationId xmlns:a16="http://schemas.microsoft.com/office/drawing/2014/main" id="{9793040D-E544-4C58-9C6E-DC7DD2C6C684}"/>
              </a:ext>
            </a:extLst>
          </p:cNvPr>
          <p:cNvPicPr>
            <a:picLocks noChangeAspect="1"/>
          </p:cNvPicPr>
          <p:nvPr/>
        </p:nvPicPr>
        <p:blipFill rotWithShape="1">
          <a:blip r:embed="rId2"/>
          <a:srcRect r="20443"/>
          <a:stretch/>
        </p:blipFill>
        <p:spPr>
          <a:xfrm>
            <a:off x="170327" y="3359359"/>
            <a:ext cx="5002307" cy="2306735"/>
          </a:xfrm>
          <a:prstGeom prst="rect">
            <a:avLst/>
          </a:prstGeom>
        </p:spPr>
      </p:pic>
      <p:sp>
        <p:nvSpPr>
          <p:cNvPr id="4" name="Marcador de posición de número de diapositiva 3">
            <a:extLst>
              <a:ext uri="{FF2B5EF4-FFF2-40B4-BE49-F238E27FC236}">
                <a16:creationId xmlns:a16="http://schemas.microsoft.com/office/drawing/2014/main" id="{D7EC60BC-E732-734F-A593-54DF0D71709F}"/>
              </a:ext>
            </a:extLst>
          </p:cNvPr>
          <p:cNvSpPr>
            <a:spLocks noGrp="1"/>
          </p:cNvSpPr>
          <p:nvPr>
            <p:ph type="sldNum" sz="quarter" idx="10"/>
          </p:nvPr>
        </p:nvSpPr>
        <p:spPr/>
        <p:txBody>
          <a:bodyPr/>
          <a:lstStyle/>
          <a:p>
            <a:fld id="{AE03DBD5-3D4C-3241-9292-12824D51095A}" type="slidenum">
              <a:rPr lang="en-US" smtClean="0"/>
              <a:t>16</a:t>
            </a:fld>
            <a:endParaRPr lang="en-US"/>
          </a:p>
        </p:txBody>
      </p:sp>
      <p:sp>
        <p:nvSpPr>
          <p:cNvPr id="3" name="Rectángulo 2">
            <a:extLst>
              <a:ext uri="{FF2B5EF4-FFF2-40B4-BE49-F238E27FC236}">
                <a16:creationId xmlns:a16="http://schemas.microsoft.com/office/drawing/2014/main" id="{C683E1C2-C739-476B-BAFA-94C6714AA769}"/>
              </a:ext>
            </a:extLst>
          </p:cNvPr>
          <p:cNvSpPr/>
          <p:nvPr/>
        </p:nvSpPr>
        <p:spPr>
          <a:xfrm>
            <a:off x="2725269" y="3270014"/>
            <a:ext cx="1748117" cy="472419"/>
          </a:xfrm>
          <a:prstGeom prst="rect">
            <a:avLst/>
          </a:prstGeom>
          <a:noFill/>
          <a:ln w="28575">
            <a:solidFill>
              <a:srgbClr val="5ECB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Título 1">
            <a:extLst>
              <a:ext uri="{FF2B5EF4-FFF2-40B4-BE49-F238E27FC236}">
                <a16:creationId xmlns:a16="http://schemas.microsoft.com/office/drawing/2014/main" id="{E3D30A03-E5EA-47FA-87F6-03CD0E46ACD5}"/>
              </a:ext>
            </a:extLst>
          </p:cNvPr>
          <p:cNvSpPr txBox="1">
            <a:spLocks/>
          </p:cNvSpPr>
          <p:nvPr/>
        </p:nvSpPr>
        <p:spPr>
          <a:xfrm>
            <a:off x="1038687" y="665660"/>
            <a:ext cx="10929196" cy="659078"/>
          </a:xfrm>
          <a:prstGeom prst="rect">
            <a:avLst/>
          </a:prstGeom>
          <a:effectLst/>
        </p:spPr>
        <p:txBody>
          <a:bodyPr spcFirstLastPara="1" vert="horz" wrap="square" lIns="91425" tIns="91425" rIns="91425" bIns="91425" rtlCol="0" anchor="ctr" anchorCtr="0">
            <a:normAutofit/>
          </a:bodyPr>
          <a:lstStyle>
            <a:lvl1pPr lvl="0" algn="l" defTabSz="914400" rtl="0" eaLnBrk="1" latinLnBrk="0" hangingPunct="1">
              <a:lnSpc>
                <a:spcPct val="90000"/>
              </a:lnSpc>
              <a:spcBef>
                <a:spcPts val="0"/>
              </a:spcBef>
              <a:spcAft>
                <a:spcPts val="0"/>
              </a:spcAft>
              <a:buNone/>
              <a:defRPr sz="3200" b="1" i="0" kern="1200">
                <a:solidFill>
                  <a:schemeClr val="tx1">
                    <a:lumMod val="50000"/>
                    <a:lumOff val="50000"/>
                  </a:schemeClr>
                </a:solidFill>
                <a:latin typeface="Roboto" panose="02000000000000000000" pitchFamily="2" charset="0"/>
                <a:ea typeface="Roboto" panose="02000000000000000000" pitchFamily="2" charset="0"/>
                <a:cs typeface="+mj-cs"/>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a:r>
              <a:rPr lang="es-CL" sz="2800" dirty="0"/>
              <a:t>Procedimiento de llenado de archivo de importación</a:t>
            </a:r>
          </a:p>
        </p:txBody>
      </p:sp>
      <p:pic>
        <p:nvPicPr>
          <p:cNvPr id="11" name="Imagen 10">
            <a:extLst>
              <a:ext uri="{FF2B5EF4-FFF2-40B4-BE49-F238E27FC236}">
                <a16:creationId xmlns:a16="http://schemas.microsoft.com/office/drawing/2014/main" id="{3FAF283A-C9F5-4D61-A025-F4C42DD1536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24117" y="545003"/>
            <a:ext cx="755169" cy="735345"/>
          </a:xfrm>
          <a:prstGeom prst="rect">
            <a:avLst/>
          </a:prstGeom>
          <a:noFill/>
          <a:ln>
            <a:noFill/>
          </a:ln>
        </p:spPr>
      </p:pic>
      <p:pic>
        <p:nvPicPr>
          <p:cNvPr id="14" name="Imagen 13">
            <a:extLst>
              <a:ext uri="{FF2B5EF4-FFF2-40B4-BE49-F238E27FC236}">
                <a16:creationId xmlns:a16="http://schemas.microsoft.com/office/drawing/2014/main" id="{0E3B78E0-AF2F-4435-BB3D-46506AC38887}"/>
              </a:ext>
            </a:extLst>
          </p:cNvPr>
          <p:cNvPicPr>
            <a:picLocks noChangeAspect="1"/>
          </p:cNvPicPr>
          <p:nvPr/>
        </p:nvPicPr>
        <p:blipFill>
          <a:blip r:embed="rId4"/>
          <a:stretch>
            <a:fillRect/>
          </a:stretch>
        </p:blipFill>
        <p:spPr>
          <a:xfrm>
            <a:off x="5302338" y="3359358"/>
            <a:ext cx="6697625" cy="2306735"/>
          </a:xfrm>
          <a:prstGeom prst="rect">
            <a:avLst/>
          </a:prstGeom>
        </p:spPr>
      </p:pic>
      <p:sp>
        <p:nvSpPr>
          <p:cNvPr id="15" name="Rectángulo 14">
            <a:extLst>
              <a:ext uri="{FF2B5EF4-FFF2-40B4-BE49-F238E27FC236}">
                <a16:creationId xmlns:a16="http://schemas.microsoft.com/office/drawing/2014/main" id="{635852DD-C7E0-4957-A78C-C4A37774A6AD}"/>
              </a:ext>
            </a:extLst>
          </p:cNvPr>
          <p:cNvSpPr/>
          <p:nvPr/>
        </p:nvSpPr>
        <p:spPr>
          <a:xfrm>
            <a:off x="5320273" y="3760363"/>
            <a:ext cx="1748117" cy="1887799"/>
          </a:xfrm>
          <a:prstGeom prst="rect">
            <a:avLst/>
          </a:prstGeom>
          <a:noFill/>
          <a:ln w="28575">
            <a:solidFill>
              <a:srgbClr val="5ECB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4178695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ción de número de diapositiva 3">
            <a:extLst>
              <a:ext uri="{FF2B5EF4-FFF2-40B4-BE49-F238E27FC236}">
                <a16:creationId xmlns:a16="http://schemas.microsoft.com/office/drawing/2014/main" id="{D7EC60BC-E732-734F-A593-54DF0D71709F}"/>
              </a:ext>
            </a:extLst>
          </p:cNvPr>
          <p:cNvSpPr>
            <a:spLocks noGrp="1"/>
          </p:cNvSpPr>
          <p:nvPr>
            <p:ph type="sldNum" sz="quarter" idx="10"/>
          </p:nvPr>
        </p:nvSpPr>
        <p:spPr/>
        <p:txBody>
          <a:bodyPr/>
          <a:lstStyle/>
          <a:p>
            <a:fld id="{AE03DBD5-3D4C-3241-9292-12824D51095A}" type="slidenum">
              <a:rPr lang="en-US" smtClean="0"/>
              <a:t>17</a:t>
            </a:fld>
            <a:endParaRPr lang="en-US"/>
          </a:p>
        </p:txBody>
      </p:sp>
      <p:sp>
        <p:nvSpPr>
          <p:cNvPr id="9" name="Marcador de contenido 2">
            <a:extLst>
              <a:ext uri="{FF2B5EF4-FFF2-40B4-BE49-F238E27FC236}">
                <a16:creationId xmlns:a16="http://schemas.microsoft.com/office/drawing/2014/main" id="{C56B5376-7950-40E9-AB52-53E97A27091B}"/>
              </a:ext>
            </a:extLst>
          </p:cNvPr>
          <p:cNvSpPr>
            <a:spLocks noGrp="1"/>
          </p:cNvSpPr>
          <p:nvPr>
            <p:ph idx="1"/>
          </p:nvPr>
        </p:nvSpPr>
        <p:spPr>
          <a:xfrm>
            <a:off x="887199" y="1452954"/>
            <a:ext cx="10833745" cy="4831981"/>
          </a:xfrm>
        </p:spPr>
        <p:txBody>
          <a:bodyPr>
            <a:normAutofit/>
          </a:bodyPr>
          <a:lstStyle/>
          <a:p>
            <a:pPr marL="0" lvl="1" indent="0" algn="just">
              <a:lnSpc>
                <a:spcPct val="150000"/>
              </a:lnSpc>
              <a:spcBef>
                <a:spcPts val="1000"/>
              </a:spcBef>
              <a:buClr>
                <a:schemeClr val="tx1">
                  <a:lumMod val="65000"/>
                  <a:lumOff val="35000"/>
                </a:schemeClr>
              </a:buClr>
              <a:buNone/>
            </a:pPr>
            <a:r>
              <a:rPr lang="es-CL" sz="1800" b="1" dirty="0">
                <a:latin typeface="Arial" panose="020B0604020202020204" pitchFamily="34" charset="0"/>
                <a:cs typeface="Arial" panose="020B0604020202020204" pitchFamily="34" charset="0"/>
                <a:sym typeface="Roboto"/>
              </a:rPr>
              <a:t>e. Exactitud de valores numéricos: </a:t>
            </a:r>
            <a:r>
              <a:rPr lang="es-CL" sz="1800" dirty="0">
                <a:latin typeface="Arial" panose="020B0604020202020204" pitchFamily="34" charset="0"/>
                <a:cs typeface="Arial" panose="020B0604020202020204" pitchFamily="34" charset="0"/>
                <a:sym typeface="Roboto"/>
              </a:rPr>
              <a:t>Al ser un archivo .</a:t>
            </a:r>
            <a:r>
              <a:rPr lang="es-CL" sz="1800" dirty="0" err="1">
                <a:latin typeface="Arial" panose="020B0604020202020204" pitchFamily="34" charset="0"/>
                <a:cs typeface="Arial" panose="020B0604020202020204" pitchFamily="34" charset="0"/>
                <a:sym typeface="Roboto"/>
              </a:rPr>
              <a:t>csv</a:t>
            </a:r>
            <a:r>
              <a:rPr lang="es-CL" sz="1800" dirty="0">
                <a:latin typeface="Arial" panose="020B0604020202020204" pitchFamily="34" charset="0"/>
                <a:cs typeface="Arial" panose="020B0604020202020204" pitchFamily="34" charset="0"/>
                <a:sym typeface="Roboto"/>
              </a:rPr>
              <a:t> (valores separados por comas) es importante que los valores numéricos se muestren con </a:t>
            </a:r>
            <a:r>
              <a:rPr lang="es-CL" sz="1800" u="sng" dirty="0">
                <a:latin typeface="Arial" panose="020B0604020202020204" pitchFamily="34" charset="0"/>
                <a:cs typeface="Arial" panose="020B0604020202020204" pitchFamily="34" charset="0"/>
                <a:sym typeface="Roboto"/>
              </a:rPr>
              <a:t>todos los decimales necesarios</a:t>
            </a:r>
            <a:r>
              <a:rPr lang="es-CL" sz="1800" dirty="0">
                <a:latin typeface="Arial" panose="020B0604020202020204" pitchFamily="34" charset="0"/>
                <a:cs typeface="Arial" panose="020B0604020202020204" pitchFamily="34" charset="0"/>
                <a:sym typeface="Roboto"/>
              </a:rPr>
              <a:t> al momento de ingresar la información en el archivo, para que no se pierdan decimales y se generen valores redondeados al guardarlo.</a:t>
            </a:r>
            <a:endParaRPr lang="es-CL" sz="1400" dirty="0">
              <a:latin typeface="Arial" panose="020B0604020202020204" pitchFamily="34" charset="0"/>
              <a:cs typeface="Arial" panose="020B0604020202020204" pitchFamily="34" charset="0"/>
            </a:endParaRPr>
          </a:p>
        </p:txBody>
      </p:sp>
      <p:pic>
        <p:nvPicPr>
          <p:cNvPr id="6" name="Imagen 5">
            <a:extLst>
              <a:ext uri="{FF2B5EF4-FFF2-40B4-BE49-F238E27FC236}">
                <a16:creationId xmlns:a16="http://schemas.microsoft.com/office/drawing/2014/main" id="{8C093B89-32B8-4DEA-B04A-02531EA9AC8C}"/>
              </a:ext>
            </a:extLst>
          </p:cNvPr>
          <p:cNvPicPr>
            <a:picLocks noChangeAspect="1"/>
          </p:cNvPicPr>
          <p:nvPr/>
        </p:nvPicPr>
        <p:blipFill>
          <a:blip r:embed="rId2"/>
          <a:stretch>
            <a:fillRect/>
          </a:stretch>
        </p:blipFill>
        <p:spPr>
          <a:xfrm>
            <a:off x="323952" y="3195785"/>
            <a:ext cx="11562025" cy="3492695"/>
          </a:xfrm>
          <a:prstGeom prst="rect">
            <a:avLst/>
          </a:prstGeom>
        </p:spPr>
      </p:pic>
      <p:sp>
        <p:nvSpPr>
          <p:cNvPr id="8" name="Rectángulo 7">
            <a:extLst>
              <a:ext uri="{FF2B5EF4-FFF2-40B4-BE49-F238E27FC236}">
                <a16:creationId xmlns:a16="http://schemas.microsoft.com/office/drawing/2014/main" id="{49C6DA46-7869-4D6A-B594-DFF0C9F89677}"/>
              </a:ext>
            </a:extLst>
          </p:cNvPr>
          <p:cNvSpPr/>
          <p:nvPr/>
        </p:nvSpPr>
        <p:spPr>
          <a:xfrm>
            <a:off x="1299704" y="4886023"/>
            <a:ext cx="447869" cy="1774913"/>
          </a:xfrm>
          <a:prstGeom prst="rect">
            <a:avLst/>
          </a:prstGeom>
          <a:noFill/>
          <a:ln w="28575">
            <a:solidFill>
              <a:srgbClr val="5ECB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Rectángulo 10">
            <a:extLst>
              <a:ext uri="{FF2B5EF4-FFF2-40B4-BE49-F238E27FC236}">
                <a16:creationId xmlns:a16="http://schemas.microsoft.com/office/drawing/2014/main" id="{B2E8052D-598E-4AAA-87AC-81E3D6ADFE85}"/>
              </a:ext>
            </a:extLst>
          </p:cNvPr>
          <p:cNvSpPr/>
          <p:nvPr/>
        </p:nvSpPr>
        <p:spPr>
          <a:xfrm>
            <a:off x="5508171" y="4894906"/>
            <a:ext cx="447869" cy="1774913"/>
          </a:xfrm>
          <a:prstGeom prst="rect">
            <a:avLst/>
          </a:prstGeom>
          <a:noFill/>
          <a:ln w="28575">
            <a:solidFill>
              <a:srgbClr val="5ECB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11">
            <a:extLst>
              <a:ext uri="{FF2B5EF4-FFF2-40B4-BE49-F238E27FC236}">
                <a16:creationId xmlns:a16="http://schemas.microsoft.com/office/drawing/2014/main" id="{9D9DAF1E-0C70-42A2-AF41-A6DB4FB273E2}"/>
              </a:ext>
            </a:extLst>
          </p:cNvPr>
          <p:cNvSpPr/>
          <p:nvPr/>
        </p:nvSpPr>
        <p:spPr>
          <a:xfrm>
            <a:off x="9246817" y="4903870"/>
            <a:ext cx="447869" cy="1774913"/>
          </a:xfrm>
          <a:prstGeom prst="rect">
            <a:avLst/>
          </a:prstGeom>
          <a:noFill/>
          <a:ln w="28575">
            <a:solidFill>
              <a:srgbClr val="5ECB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Rectángulo 12">
            <a:extLst>
              <a:ext uri="{FF2B5EF4-FFF2-40B4-BE49-F238E27FC236}">
                <a16:creationId xmlns:a16="http://schemas.microsoft.com/office/drawing/2014/main" id="{1B434FDB-A8EC-430E-AEA0-D3760FC8748D}"/>
              </a:ext>
            </a:extLst>
          </p:cNvPr>
          <p:cNvSpPr/>
          <p:nvPr/>
        </p:nvSpPr>
        <p:spPr>
          <a:xfrm>
            <a:off x="10596100" y="4903503"/>
            <a:ext cx="447869" cy="1774913"/>
          </a:xfrm>
          <a:prstGeom prst="rect">
            <a:avLst/>
          </a:prstGeom>
          <a:noFill/>
          <a:ln w="28575">
            <a:solidFill>
              <a:srgbClr val="5ECB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 name="Título 1">
            <a:extLst>
              <a:ext uri="{FF2B5EF4-FFF2-40B4-BE49-F238E27FC236}">
                <a16:creationId xmlns:a16="http://schemas.microsoft.com/office/drawing/2014/main" id="{45F50691-703E-493C-9551-C21E7FE01D98}"/>
              </a:ext>
            </a:extLst>
          </p:cNvPr>
          <p:cNvSpPr txBox="1">
            <a:spLocks/>
          </p:cNvSpPr>
          <p:nvPr/>
        </p:nvSpPr>
        <p:spPr>
          <a:xfrm>
            <a:off x="1038687" y="665660"/>
            <a:ext cx="10929196" cy="659078"/>
          </a:xfrm>
          <a:prstGeom prst="rect">
            <a:avLst/>
          </a:prstGeom>
          <a:effectLst/>
        </p:spPr>
        <p:txBody>
          <a:bodyPr spcFirstLastPara="1" vert="horz" wrap="square" lIns="91425" tIns="91425" rIns="91425" bIns="91425" rtlCol="0" anchor="ctr" anchorCtr="0">
            <a:normAutofit/>
          </a:bodyPr>
          <a:lstStyle>
            <a:lvl1pPr lvl="0" algn="l" defTabSz="914400" rtl="0" eaLnBrk="1" latinLnBrk="0" hangingPunct="1">
              <a:lnSpc>
                <a:spcPct val="90000"/>
              </a:lnSpc>
              <a:spcBef>
                <a:spcPts val="0"/>
              </a:spcBef>
              <a:spcAft>
                <a:spcPts val="0"/>
              </a:spcAft>
              <a:buNone/>
              <a:defRPr sz="3200" b="1" i="0" kern="1200">
                <a:solidFill>
                  <a:schemeClr val="tx1">
                    <a:lumMod val="50000"/>
                    <a:lumOff val="50000"/>
                  </a:schemeClr>
                </a:solidFill>
                <a:latin typeface="Roboto" panose="02000000000000000000" pitchFamily="2" charset="0"/>
                <a:ea typeface="Roboto" panose="02000000000000000000" pitchFamily="2" charset="0"/>
                <a:cs typeface="+mj-cs"/>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a:r>
              <a:rPr lang="es-CL" sz="2800" dirty="0"/>
              <a:t>Procedimiento de llenado de archivo de importación</a:t>
            </a:r>
          </a:p>
        </p:txBody>
      </p:sp>
      <p:pic>
        <p:nvPicPr>
          <p:cNvPr id="15" name="Imagen 14">
            <a:extLst>
              <a:ext uri="{FF2B5EF4-FFF2-40B4-BE49-F238E27FC236}">
                <a16:creationId xmlns:a16="http://schemas.microsoft.com/office/drawing/2014/main" id="{4E67F57B-F4B4-4D8D-8834-B686B20214D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24117" y="545003"/>
            <a:ext cx="755169" cy="735345"/>
          </a:xfrm>
          <a:prstGeom prst="rect">
            <a:avLst/>
          </a:prstGeom>
          <a:noFill/>
          <a:ln>
            <a:noFill/>
          </a:ln>
        </p:spPr>
      </p:pic>
    </p:spTree>
    <p:extLst>
      <p:ext uri="{BB962C8B-B14F-4D97-AF65-F5344CB8AC3E}">
        <p14:creationId xmlns:p14="http://schemas.microsoft.com/office/powerpoint/2010/main" val="2549952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ción de número de diapositiva 3">
            <a:extLst>
              <a:ext uri="{FF2B5EF4-FFF2-40B4-BE49-F238E27FC236}">
                <a16:creationId xmlns:a16="http://schemas.microsoft.com/office/drawing/2014/main" id="{D7EC60BC-E732-734F-A593-54DF0D71709F}"/>
              </a:ext>
            </a:extLst>
          </p:cNvPr>
          <p:cNvSpPr>
            <a:spLocks noGrp="1"/>
          </p:cNvSpPr>
          <p:nvPr>
            <p:ph type="sldNum" sz="quarter" idx="10"/>
          </p:nvPr>
        </p:nvSpPr>
        <p:spPr/>
        <p:txBody>
          <a:bodyPr/>
          <a:lstStyle/>
          <a:p>
            <a:fld id="{AE03DBD5-3D4C-3241-9292-12824D51095A}" type="slidenum">
              <a:rPr lang="en-US" smtClean="0"/>
              <a:t>18</a:t>
            </a:fld>
            <a:endParaRPr lang="en-US"/>
          </a:p>
        </p:txBody>
      </p:sp>
      <p:sp>
        <p:nvSpPr>
          <p:cNvPr id="9" name="Marcador de contenido 2">
            <a:extLst>
              <a:ext uri="{FF2B5EF4-FFF2-40B4-BE49-F238E27FC236}">
                <a16:creationId xmlns:a16="http://schemas.microsoft.com/office/drawing/2014/main" id="{C56B5376-7950-40E9-AB52-53E97A27091B}"/>
              </a:ext>
            </a:extLst>
          </p:cNvPr>
          <p:cNvSpPr>
            <a:spLocks noGrp="1"/>
          </p:cNvSpPr>
          <p:nvPr>
            <p:ph idx="1"/>
          </p:nvPr>
        </p:nvSpPr>
        <p:spPr>
          <a:xfrm>
            <a:off x="887199" y="1452955"/>
            <a:ext cx="10833745" cy="940622"/>
          </a:xfrm>
        </p:spPr>
        <p:txBody>
          <a:bodyPr>
            <a:normAutofit/>
          </a:bodyPr>
          <a:lstStyle/>
          <a:p>
            <a:pPr marL="0" lvl="1" indent="0" algn="just">
              <a:lnSpc>
                <a:spcPct val="150000"/>
              </a:lnSpc>
              <a:spcBef>
                <a:spcPts val="1000"/>
              </a:spcBef>
              <a:buClr>
                <a:schemeClr val="tx1">
                  <a:lumMod val="65000"/>
                  <a:lumOff val="35000"/>
                </a:schemeClr>
              </a:buClr>
              <a:buNone/>
            </a:pPr>
            <a:r>
              <a:rPr lang="es-CL" sz="1800" b="1" dirty="0">
                <a:latin typeface="Arial" panose="020B0604020202020204" pitchFamily="34" charset="0"/>
                <a:cs typeface="Arial" panose="020B0604020202020204" pitchFamily="34" charset="0"/>
                <a:sym typeface="Roboto"/>
              </a:rPr>
              <a:t>f. Formato de valores:</a:t>
            </a:r>
            <a:r>
              <a:rPr lang="es-CL" sz="1800" dirty="0">
                <a:latin typeface="Arial" panose="020B0604020202020204" pitchFamily="34" charset="0"/>
                <a:cs typeface="Arial" panose="020B0604020202020204" pitchFamily="34" charset="0"/>
                <a:sym typeface="Roboto"/>
              </a:rPr>
              <a:t> cada columna debe contener valores en el formato correspondiente de acuerdo al tipo de información requerida para que pueda ser leída correctamente (número o texto).</a:t>
            </a:r>
          </a:p>
          <a:p>
            <a:pPr marL="0" lvl="1" indent="0" algn="just">
              <a:lnSpc>
                <a:spcPct val="100000"/>
              </a:lnSpc>
              <a:spcBef>
                <a:spcPts val="1000"/>
              </a:spcBef>
              <a:buClr>
                <a:schemeClr val="tx1">
                  <a:lumMod val="65000"/>
                  <a:lumOff val="35000"/>
                </a:schemeClr>
              </a:buClr>
              <a:buNone/>
            </a:pPr>
            <a:endParaRPr lang="es-CL" sz="1500" dirty="0">
              <a:latin typeface="Arial" panose="020B0604020202020204" pitchFamily="34" charset="0"/>
              <a:cs typeface="Arial" panose="020B0604020202020204" pitchFamily="34" charset="0"/>
              <a:sym typeface="Roboto"/>
            </a:endParaRPr>
          </a:p>
          <a:p>
            <a:pPr marL="0" lvl="1" indent="0" algn="just">
              <a:lnSpc>
                <a:spcPct val="150000"/>
              </a:lnSpc>
              <a:spcBef>
                <a:spcPts val="1000"/>
              </a:spcBef>
              <a:buClr>
                <a:schemeClr val="tx1">
                  <a:lumMod val="65000"/>
                  <a:lumOff val="35000"/>
                </a:schemeClr>
              </a:buClr>
              <a:buNone/>
            </a:pPr>
            <a:endParaRPr lang="es-CL" sz="1400" dirty="0">
              <a:latin typeface="Arial" panose="020B0604020202020204" pitchFamily="34" charset="0"/>
              <a:cs typeface="Arial" panose="020B0604020202020204" pitchFamily="34" charset="0"/>
            </a:endParaRPr>
          </a:p>
        </p:txBody>
      </p:sp>
      <p:sp>
        <p:nvSpPr>
          <p:cNvPr id="14" name="Título 1">
            <a:extLst>
              <a:ext uri="{FF2B5EF4-FFF2-40B4-BE49-F238E27FC236}">
                <a16:creationId xmlns:a16="http://schemas.microsoft.com/office/drawing/2014/main" id="{45F50691-703E-493C-9551-C21E7FE01D98}"/>
              </a:ext>
            </a:extLst>
          </p:cNvPr>
          <p:cNvSpPr txBox="1">
            <a:spLocks/>
          </p:cNvSpPr>
          <p:nvPr/>
        </p:nvSpPr>
        <p:spPr>
          <a:xfrm>
            <a:off x="1038687" y="665660"/>
            <a:ext cx="10929196" cy="659078"/>
          </a:xfrm>
          <a:prstGeom prst="rect">
            <a:avLst/>
          </a:prstGeom>
          <a:effectLst/>
        </p:spPr>
        <p:txBody>
          <a:bodyPr spcFirstLastPara="1" vert="horz" wrap="square" lIns="91425" tIns="91425" rIns="91425" bIns="91425" rtlCol="0" anchor="ctr" anchorCtr="0">
            <a:normAutofit/>
          </a:bodyPr>
          <a:lstStyle>
            <a:lvl1pPr lvl="0" algn="l" defTabSz="914400" rtl="0" eaLnBrk="1" latinLnBrk="0" hangingPunct="1">
              <a:lnSpc>
                <a:spcPct val="90000"/>
              </a:lnSpc>
              <a:spcBef>
                <a:spcPts val="0"/>
              </a:spcBef>
              <a:spcAft>
                <a:spcPts val="0"/>
              </a:spcAft>
              <a:buNone/>
              <a:defRPr sz="3200" b="1" i="0" kern="1200">
                <a:solidFill>
                  <a:schemeClr val="tx1">
                    <a:lumMod val="50000"/>
                    <a:lumOff val="50000"/>
                  </a:schemeClr>
                </a:solidFill>
                <a:latin typeface="Roboto" panose="02000000000000000000" pitchFamily="2" charset="0"/>
                <a:ea typeface="Roboto" panose="02000000000000000000" pitchFamily="2" charset="0"/>
                <a:cs typeface="+mj-cs"/>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a:r>
              <a:rPr lang="es-CL" sz="2800"/>
              <a:t>Procedimiento de llenado de archivo de importación</a:t>
            </a:r>
            <a:endParaRPr lang="es-CL" sz="2800" dirty="0"/>
          </a:p>
        </p:txBody>
      </p:sp>
      <p:pic>
        <p:nvPicPr>
          <p:cNvPr id="15" name="Imagen 14">
            <a:extLst>
              <a:ext uri="{FF2B5EF4-FFF2-40B4-BE49-F238E27FC236}">
                <a16:creationId xmlns:a16="http://schemas.microsoft.com/office/drawing/2014/main" id="{4E67F57B-F4B4-4D8D-8834-B686B20214D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4117" y="545003"/>
            <a:ext cx="755169" cy="735345"/>
          </a:xfrm>
          <a:prstGeom prst="rect">
            <a:avLst/>
          </a:prstGeom>
          <a:noFill/>
          <a:ln>
            <a:noFill/>
          </a:ln>
        </p:spPr>
      </p:pic>
      <p:sp>
        <p:nvSpPr>
          <p:cNvPr id="27" name="Marcador de contenido 2">
            <a:extLst>
              <a:ext uri="{FF2B5EF4-FFF2-40B4-BE49-F238E27FC236}">
                <a16:creationId xmlns:a16="http://schemas.microsoft.com/office/drawing/2014/main" id="{DE899BEC-310A-429F-B256-FF4237577846}"/>
              </a:ext>
            </a:extLst>
          </p:cNvPr>
          <p:cNvSpPr txBox="1">
            <a:spLocks/>
          </p:cNvSpPr>
          <p:nvPr/>
        </p:nvSpPr>
        <p:spPr>
          <a:xfrm>
            <a:off x="887199" y="2663190"/>
            <a:ext cx="3003791" cy="36931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a:solidFill>
                  <a:schemeClr val="tx1">
                    <a:lumMod val="50000"/>
                    <a:lumOff val="50000"/>
                  </a:schemeClr>
                </a:solidFill>
                <a:latin typeface="Roboto Light" panose="02000000000000000000" pitchFamily="2" charset="0"/>
                <a:ea typeface="Roboto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lumMod val="50000"/>
                    <a:lumOff val="50000"/>
                  </a:schemeClr>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lumMod val="50000"/>
                    <a:lumOff val="50000"/>
                  </a:schemeClr>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lumMod val="50000"/>
                    <a:lumOff val="50000"/>
                  </a:schemeClr>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lumMod val="50000"/>
                    <a:lumOff val="50000"/>
                  </a:schemeClr>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just">
              <a:lnSpc>
                <a:spcPct val="150000"/>
              </a:lnSpc>
              <a:spcBef>
                <a:spcPts val="1000"/>
              </a:spcBef>
              <a:buClr>
                <a:schemeClr val="tx1">
                  <a:lumMod val="65000"/>
                  <a:lumOff val="35000"/>
                </a:schemeClr>
              </a:buClr>
              <a:buFont typeface="Arial" panose="020B0604020202020204" pitchFamily="34" charset="0"/>
              <a:buNone/>
            </a:pPr>
            <a:r>
              <a:rPr lang="es-CL" sz="1800" b="1" dirty="0">
                <a:latin typeface="Arial" panose="020B0604020202020204" pitchFamily="34" charset="0"/>
                <a:cs typeface="Arial" panose="020B0604020202020204" pitchFamily="34" charset="0"/>
                <a:sym typeface="Roboto"/>
              </a:rPr>
              <a:t>Columnas formato texto:</a:t>
            </a:r>
          </a:p>
          <a:p>
            <a:pPr marL="285750" lvl="1" indent="-285750" algn="just">
              <a:lnSpc>
                <a:spcPct val="100000"/>
              </a:lnSpc>
              <a:spcBef>
                <a:spcPts val="0"/>
              </a:spcBef>
              <a:buClr>
                <a:schemeClr val="tx1">
                  <a:lumMod val="65000"/>
                  <a:lumOff val="35000"/>
                </a:schemeClr>
              </a:buClr>
            </a:pPr>
            <a:r>
              <a:rPr lang="es-CL" sz="1500" dirty="0">
                <a:latin typeface="Arial" panose="020B0604020202020204" pitchFamily="34" charset="0"/>
                <a:cs typeface="Arial" panose="020B0604020202020204" pitchFamily="34" charset="0"/>
                <a:sym typeface="Roboto"/>
              </a:rPr>
              <a:t>MALLA</a:t>
            </a:r>
          </a:p>
          <a:p>
            <a:pPr marL="285750" lvl="1" indent="-285750" algn="just">
              <a:lnSpc>
                <a:spcPct val="100000"/>
              </a:lnSpc>
              <a:spcBef>
                <a:spcPts val="0"/>
              </a:spcBef>
              <a:buClr>
                <a:schemeClr val="tx1">
                  <a:lumMod val="65000"/>
                  <a:lumOff val="35000"/>
                </a:schemeClr>
              </a:buClr>
            </a:pPr>
            <a:r>
              <a:rPr lang="es-CL" sz="1500" dirty="0">
                <a:latin typeface="Arial" panose="020B0604020202020204" pitchFamily="34" charset="0"/>
                <a:cs typeface="Arial" panose="020B0604020202020204" pitchFamily="34" charset="0"/>
                <a:sym typeface="Roboto"/>
              </a:rPr>
              <a:t>CARGA FONDO DISEÑO</a:t>
            </a:r>
          </a:p>
          <a:p>
            <a:pPr marL="285750" lvl="1" indent="-285750" algn="just">
              <a:lnSpc>
                <a:spcPct val="100000"/>
              </a:lnSpc>
              <a:spcBef>
                <a:spcPts val="0"/>
              </a:spcBef>
              <a:buClr>
                <a:schemeClr val="tx1">
                  <a:lumMod val="65000"/>
                  <a:lumOff val="35000"/>
                </a:schemeClr>
              </a:buClr>
            </a:pPr>
            <a:r>
              <a:rPr lang="es-CL" sz="1500" dirty="0">
                <a:latin typeface="Arial" panose="020B0604020202020204" pitchFamily="34" charset="0"/>
                <a:cs typeface="Arial" panose="020B0604020202020204" pitchFamily="34" charset="0"/>
                <a:sym typeface="Roboto"/>
              </a:rPr>
              <a:t>CARGA COLUMNA DISEÑO</a:t>
            </a:r>
          </a:p>
          <a:p>
            <a:pPr marL="285750" lvl="1" indent="-285750" algn="just">
              <a:lnSpc>
                <a:spcPct val="100000"/>
              </a:lnSpc>
              <a:spcBef>
                <a:spcPts val="0"/>
              </a:spcBef>
              <a:buClr>
                <a:schemeClr val="tx1">
                  <a:lumMod val="65000"/>
                  <a:lumOff val="35000"/>
                </a:schemeClr>
              </a:buClr>
            </a:pPr>
            <a:r>
              <a:rPr lang="es-CL" sz="1500" dirty="0">
                <a:latin typeface="Arial" panose="020B0604020202020204" pitchFamily="34" charset="0"/>
                <a:cs typeface="Arial" panose="020B0604020202020204" pitchFamily="34" charset="0"/>
                <a:sym typeface="Roboto"/>
              </a:rPr>
              <a:t>CARGA FONDO REAL</a:t>
            </a:r>
          </a:p>
          <a:p>
            <a:pPr marL="285750" lvl="1" indent="-285750" algn="just">
              <a:lnSpc>
                <a:spcPct val="100000"/>
              </a:lnSpc>
              <a:spcBef>
                <a:spcPts val="0"/>
              </a:spcBef>
              <a:buClr>
                <a:schemeClr val="tx1">
                  <a:lumMod val="65000"/>
                  <a:lumOff val="35000"/>
                </a:schemeClr>
              </a:buClr>
            </a:pPr>
            <a:r>
              <a:rPr lang="es-CL" sz="1500" dirty="0">
                <a:latin typeface="Arial" panose="020B0604020202020204" pitchFamily="34" charset="0"/>
                <a:cs typeface="Arial" panose="020B0604020202020204" pitchFamily="34" charset="0"/>
                <a:sym typeface="Roboto"/>
              </a:rPr>
              <a:t>CARGA COLUMNA REAL</a:t>
            </a:r>
          </a:p>
          <a:p>
            <a:pPr marL="285750" lvl="1" indent="-285750" algn="just">
              <a:lnSpc>
                <a:spcPct val="100000"/>
              </a:lnSpc>
              <a:spcBef>
                <a:spcPts val="0"/>
              </a:spcBef>
              <a:buClr>
                <a:schemeClr val="tx1">
                  <a:lumMod val="65000"/>
                  <a:lumOff val="35000"/>
                </a:schemeClr>
              </a:buClr>
            </a:pPr>
            <a:endParaRPr lang="es-CL" sz="1500" dirty="0">
              <a:latin typeface="Arial" panose="020B0604020202020204" pitchFamily="34" charset="0"/>
              <a:cs typeface="Arial" panose="020B0604020202020204" pitchFamily="34" charset="0"/>
              <a:sym typeface="Roboto"/>
            </a:endParaRPr>
          </a:p>
          <a:p>
            <a:pPr marL="285750" lvl="1" indent="-285750" algn="just">
              <a:lnSpc>
                <a:spcPct val="100000"/>
              </a:lnSpc>
              <a:spcBef>
                <a:spcPts val="1000"/>
              </a:spcBef>
              <a:buClr>
                <a:schemeClr val="tx1">
                  <a:lumMod val="65000"/>
                  <a:lumOff val="35000"/>
                </a:schemeClr>
              </a:buClr>
            </a:pPr>
            <a:endParaRPr lang="es-CL" sz="1500" dirty="0">
              <a:latin typeface="Arial" panose="020B0604020202020204" pitchFamily="34" charset="0"/>
              <a:cs typeface="Arial" panose="020B0604020202020204" pitchFamily="34" charset="0"/>
              <a:sym typeface="Roboto"/>
            </a:endParaRPr>
          </a:p>
          <a:p>
            <a:pPr marL="285750" lvl="1" indent="-285750" algn="just">
              <a:lnSpc>
                <a:spcPct val="100000"/>
              </a:lnSpc>
              <a:spcBef>
                <a:spcPts val="1000"/>
              </a:spcBef>
              <a:buClr>
                <a:schemeClr val="tx1">
                  <a:lumMod val="65000"/>
                  <a:lumOff val="35000"/>
                </a:schemeClr>
              </a:buClr>
            </a:pPr>
            <a:endParaRPr lang="es-CL" sz="1500" dirty="0">
              <a:latin typeface="Arial" panose="020B0604020202020204" pitchFamily="34" charset="0"/>
              <a:cs typeface="Arial" panose="020B0604020202020204" pitchFamily="34" charset="0"/>
              <a:sym typeface="Roboto"/>
            </a:endParaRPr>
          </a:p>
          <a:p>
            <a:pPr marL="0" lvl="1" indent="0" algn="just">
              <a:lnSpc>
                <a:spcPct val="150000"/>
              </a:lnSpc>
              <a:spcBef>
                <a:spcPts val="1000"/>
              </a:spcBef>
              <a:buClr>
                <a:schemeClr val="tx1">
                  <a:lumMod val="65000"/>
                  <a:lumOff val="35000"/>
                </a:schemeClr>
              </a:buClr>
              <a:buFont typeface="Arial" panose="020B0604020202020204" pitchFamily="34" charset="0"/>
              <a:buNone/>
            </a:pPr>
            <a:endParaRPr lang="es-CL" sz="1400" dirty="0">
              <a:latin typeface="Arial" panose="020B0604020202020204" pitchFamily="34" charset="0"/>
              <a:cs typeface="Arial" panose="020B0604020202020204" pitchFamily="34" charset="0"/>
            </a:endParaRPr>
          </a:p>
        </p:txBody>
      </p:sp>
      <p:sp>
        <p:nvSpPr>
          <p:cNvPr id="28" name="Marcador de contenido 2">
            <a:extLst>
              <a:ext uri="{FF2B5EF4-FFF2-40B4-BE49-F238E27FC236}">
                <a16:creationId xmlns:a16="http://schemas.microsoft.com/office/drawing/2014/main" id="{36E44AA9-DC06-4C98-BC7F-BA95574CCB53}"/>
              </a:ext>
            </a:extLst>
          </p:cNvPr>
          <p:cNvSpPr txBox="1">
            <a:spLocks/>
          </p:cNvSpPr>
          <p:nvPr/>
        </p:nvSpPr>
        <p:spPr>
          <a:xfrm>
            <a:off x="4261960" y="2663191"/>
            <a:ext cx="3890989" cy="36931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a:solidFill>
                  <a:schemeClr val="tx1">
                    <a:lumMod val="50000"/>
                    <a:lumOff val="50000"/>
                  </a:schemeClr>
                </a:solidFill>
                <a:latin typeface="Roboto Light" panose="02000000000000000000" pitchFamily="2" charset="0"/>
                <a:ea typeface="Roboto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lumMod val="50000"/>
                    <a:lumOff val="50000"/>
                  </a:schemeClr>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lumMod val="50000"/>
                    <a:lumOff val="50000"/>
                  </a:schemeClr>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lumMod val="50000"/>
                    <a:lumOff val="50000"/>
                  </a:schemeClr>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lumMod val="50000"/>
                    <a:lumOff val="50000"/>
                  </a:schemeClr>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just">
              <a:lnSpc>
                <a:spcPct val="150000"/>
              </a:lnSpc>
              <a:spcBef>
                <a:spcPts val="1000"/>
              </a:spcBef>
              <a:buClr>
                <a:schemeClr val="tx1">
                  <a:lumMod val="65000"/>
                  <a:lumOff val="35000"/>
                </a:schemeClr>
              </a:buClr>
              <a:buFont typeface="Arial" panose="020B0604020202020204" pitchFamily="34" charset="0"/>
              <a:buNone/>
            </a:pPr>
            <a:r>
              <a:rPr lang="es-CL" sz="1800" b="1" dirty="0">
                <a:latin typeface="Arial" panose="020B0604020202020204" pitchFamily="34" charset="0"/>
                <a:cs typeface="Arial" panose="020B0604020202020204" pitchFamily="34" charset="0"/>
                <a:sym typeface="Roboto"/>
              </a:rPr>
              <a:t>Columnas formato número:</a:t>
            </a:r>
          </a:p>
          <a:p>
            <a:pPr marL="285750" lvl="1" indent="-285750" algn="just">
              <a:lnSpc>
                <a:spcPct val="100000"/>
              </a:lnSpc>
              <a:spcBef>
                <a:spcPts val="0"/>
              </a:spcBef>
              <a:buClr>
                <a:schemeClr val="tx1">
                  <a:lumMod val="65000"/>
                  <a:lumOff val="35000"/>
                </a:schemeClr>
              </a:buClr>
            </a:pPr>
            <a:r>
              <a:rPr lang="es-CL" sz="1500" dirty="0">
                <a:latin typeface="Arial" panose="020B0604020202020204" pitchFamily="34" charset="0"/>
                <a:cs typeface="Arial" panose="020B0604020202020204" pitchFamily="34" charset="0"/>
                <a:sym typeface="Roboto"/>
              </a:rPr>
              <a:t>ID POZO</a:t>
            </a:r>
          </a:p>
          <a:p>
            <a:pPr marL="285750" lvl="1" indent="-285750" algn="just">
              <a:lnSpc>
                <a:spcPct val="100000"/>
              </a:lnSpc>
              <a:spcBef>
                <a:spcPts val="0"/>
              </a:spcBef>
              <a:buClr>
                <a:schemeClr val="tx1">
                  <a:lumMod val="65000"/>
                  <a:lumOff val="35000"/>
                </a:schemeClr>
              </a:buClr>
            </a:pPr>
            <a:r>
              <a:rPr lang="es-CL" sz="1500" dirty="0">
                <a:latin typeface="Arial" panose="020B0604020202020204" pitchFamily="34" charset="0"/>
                <a:cs typeface="Arial" panose="020B0604020202020204" pitchFamily="34" charset="0"/>
                <a:sym typeface="Roboto"/>
              </a:rPr>
              <a:t>DIAMETRO PLG</a:t>
            </a:r>
          </a:p>
          <a:p>
            <a:pPr marL="285750" lvl="1" indent="-285750" algn="just">
              <a:lnSpc>
                <a:spcPct val="100000"/>
              </a:lnSpc>
              <a:spcBef>
                <a:spcPts val="0"/>
              </a:spcBef>
              <a:buClr>
                <a:schemeClr val="tx1">
                  <a:lumMod val="65000"/>
                  <a:lumOff val="35000"/>
                </a:schemeClr>
              </a:buClr>
            </a:pPr>
            <a:r>
              <a:rPr lang="es-CL" sz="1500" dirty="0">
                <a:latin typeface="Arial" panose="020B0604020202020204" pitchFamily="34" charset="0"/>
                <a:cs typeface="Arial" panose="020B0604020202020204" pitchFamily="34" charset="0"/>
                <a:sym typeface="Roboto"/>
              </a:rPr>
              <a:t>KG FONDO DISEÑO</a:t>
            </a:r>
          </a:p>
          <a:p>
            <a:pPr marL="285750" lvl="1" indent="-285750" algn="just">
              <a:lnSpc>
                <a:spcPct val="100000"/>
              </a:lnSpc>
              <a:spcBef>
                <a:spcPts val="0"/>
              </a:spcBef>
              <a:buClr>
                <a:schemeClr val="tx1">
                  <a:lumMod val="65000"/>
                  <a:lumOff val="35000"/>
                </a:schemeClr>
              </a:buClr>
            </a:pPr>
            <a:r>
              <a:rPr lang="es-CL" sz="1500" dirty="0">
                <a:latin typeface="Arial" panose="020B0604020202020204" pitchFamily="34" charset="0"/>
                <a:cs typeface="Arial" panose="020B0604020202020204" pitchFamily="34" charset="0"/>
                <a:sym typeface="Roboto"/>
              </a:rPr>
              <a:t>AIRE FONDO DISEÑO</a:t>
            </a:r>
          </a:p>
          <a:p>
            <a:pPr marL="285750" lvl="1" indent="-285750" algn="just">
              <a:lnSpc>
                <a:spcPct val="100000"/>
              </a:lnSpc>
              <a:spcBef>
                <a:spcPts val="0"/>
              </a:spcBef>
              <a:buClr>
                <a:schemeClr val="tx1">
                  <a:lumMod val="65000"/>
                  <a:lumOff val="35000"/>
                </a:schemeClr>
              </a:buClr>
            </a:pPr>
            <a:r>
              <a:rPr lang="es-CL" sz="1500" dirty="0">
                <a:latin typeface="Arial" panose="020B0604020202020204" pitchFamily="34" charset="0"/>
                <a:cs typeface="Arial" panose="020B0604020202020204" pitchFamily="34" charset="0"/>
                <a:sym typeface="Roboto"/>
              </a:rPr>
              <a:t>KG COLUMNA DISEÑO</a:t>
            </a:r>
          </a:p>
          <a:p>
            <a:pPr marL="285750" lvl="1" indent="-285750" algn="just">
              <a:lnSpc>
                <a:spcPct val="100000"/>
              </a:lnSpc>
              <a:spcBef>
                <a:spcPts val="0"/>
              </a:spcBef>
              <a:buClr>
                <a:schemeClr val="tx1">
                  <a:lumMod val="65000"/>
                  <a:lumOff val="35000"/>
                </a:schemeClr>
              </a:buClr>
            </a:pPr>
            <a:r>
              <a:rPr lang="es-CL" sz="1500" dirty="0">
                <a:latin typeface="Arial" panose="020B0604020202020204" pitchFamily="34" charset="0"/>
                <a:cs typeface="Arial" panose="020B0604020202020204" pitchFamily="34" charset="0"/>
                <a:sym typeface="Roboto"/>
              </a:rPr>
              <a:t>AIRE INTERMEDIO DISEÑO</a:t>
            </a:r>
          </a:p>
          <a:p>
            <a:pPr marL="285750" lvl="1" indent="-285750" algn="just">
              <a:lnSpc>
                <a:spcPct val="100000"/>
              </a:lnSpc>
              <a:spcBef>
                <a:spcPts val="0"/>
              </a:spcBef>
              <a:buClr>
                <a:schemeClr val="tx1">
                  <a:lumMod val="65000"/>
                  <a:lumOff val="35000"/>
                </a:schemeClr>
              </a:buClr>
            </a:pPr>
            <a:r>
              <a:rPr lang="es-CL" sz="1500" dirty="0">
                <a:latin typeface="Arial" panose="020B0604020202020204" pitchFamily="34" charset="0"/>
                <a:cs typeface="Arial" panose="020B0604020202020204" pitchFamily="34" charset="0"/>
                <a:sym typeface="Roboto"/>
              </a:rPr>
              <a:t>GRAVILLA INTERMEDIO DISEÑO</a:t>
            </a:r>
          </a:p>
          <a:p>
            <a:pPr marL="285750" lvl="1" indent="-285750" algn="just">
              <a:lnSpc>
                <a:spcPct val="100000"/>
              </a:lnSpc>
              <a:spcBef>
                <a:spcPts val="0"/>
              </a:spcBef>
              <a:buClr>
                <a:schemeClr val="tx1">
                  <a:lumMod val="65000"/>
                  <a:lumOff val="35000"/>
                </a:schemeClr>
              </a:buClr>
            </a:pPr>
            <a:r>
              <a:rPr lang="es-CL" sz="1500" dirty="0">
                <a:latin typeface="Arial" panose="020B0604020202020204" pitchFamily="34" charset="0"/>
                <a:cs typeface="Arial" panose="020B0604020202020204" pitchFamily="34" charset="0"/>
                <a:sym typeface="Roboto"/>
              </a:rPr>
              <a:t>AIRE SUPERIOR DISEÑO</a:t>
            </a:r>
          </a:p>
          <a:p>
            <a:pPr marL="285750" lvl="1" indent="-285750" algn="just">
              <a:lnSpc>
                <a:spcPct val="100000"/>
              </a:lnSpc>
              <a:spcBef>
                <a:spcPts val="0"/>
              </a:spcBef>
              <a:buClr>
                <a:schemeClr val="tx1">
                  <a:lumMod val="65000"/>
                  <a:lumOff val="35000"/>
                </a:schemeClr>
              </a:buClr>
            </a:pPr>
            <a:r>
              <a:rPr lang="es-CL" sz="1500" dirty="0">
                <a:latin typeface="Arial" panose="020B0604020202020204" pitchFamily="34" charset="0"/>
                <a:cs typeface="Arial" panose="020B0604020202020204" pitchFamily="34" charset="0"/>
                <a:sym typeface="Roboto"/>
              </a:rPr>
              <a:t>TACO GRAVILLA DISEÑO</a:t>
            </a:r>
          </a:p>
          <a:p>
            <a:pPr marL="285750" lvl="1" indent="-285750" algn="just">
              <a:lnSpc>
                <a:spcPct val="100000"/>
              </a:lnSpc>
              <a:spcBef>
                <a:spcPts val="0"/>
              </a:spcBef>
              <a:buClr>
                <a:schemeClr val="tx1">
                  <a:lumMod val="65000"/>
                  <a:lumOff val="35000"/>
                </a:schemeClr>
              </a:buClr>
            </a:pPr>
            <a:r>
              <a:rPr lang="es-CL" sz="1500" dirty="0">
                <a:latin typeface="Arial" panose="020B0604020202020204" pitchFamily="34" charset="0"/>
                <a:cs typeface="Arial" panose="020B0604020202020204" pitchFamily="34" charset="0"/>
                <a:sym typeface="Roboto"/>
              </a:rPr>
              <a:t>SECUENCIA DETONACIÓN DISEÑO</a:t>
            </a:r>
          </a:p>
          <a:p>
            <a:pPr marL="285750" lvl="1" indent="-285750" algn="just">
              <a:lnSpc>
                <a:spcPct val="100000"/>
              </a:lnSpc>
              <a:spcBef>
                <a:spcPts val="0"/>
              </a:spcBef>
              <a:buClr>
                <a:schemeClr val="tx1">
                  <a:lumMod val="65000"/>
                  <a:lumOff val="35000"/>
                </a:schemeClr>
              </a:buClr>
            </a:pPr>
            <a:endParaRPr lang="es-CL" sz="1500" dirty="0">
              <a:latin typeface="Arial" panose="020B0604020202020204" pitchFamily="34" charset="0"/>
              <a:cs typeface="Arial" panose="020B0604020202020204" pitchFamily="34" charset="0"/>
              <a:sym typeface="Roboto"/>
            </a:endParaRPr>
          </a:p>
          <a:p>
            <a:pPr marL="285750" lvl="1" indent="-285750" algn="just">
              <a:lnSpc>
                <a:spcPct val="100000"/>
              </a:lnSpc>
              <a:spcBef>
                <a:spcPts val="0"/>
              </a:spcBef>
              <a:buClr>
                <a:schemeClr val="tx1">
                  <a:lumMod val="65000"/>
                  <a:lumOff val="35000"/>
                </a:schemeClr>
              </a:buClr>
            </a:pPr>
            <a:endParaRPr lang="es-CL" sz="1500" dirty="0">
              <a:latin typeface="Arial" panose="020B0604020202020204" pitchFamily="34" charset="0"/>
              <a:cs typeface="Arial" panose="020B0604020202020204" pitchFamily="34" charset="0"/>
              <a:sym typeface="Roboto"/>
            </a:endParaRPr>
          </a:p>
          <a:p>
            <a:pPr marL="285750" lvl="1" indent="-285750" algn="just">
              <a:lnSpc>
                <a:spcPct val="100000"/>
              </a:lnSpc>
              <a:spcBef>
                <a:spcPts val="1000"/>
              </a:spcBef>
              <a:buClr>
                <a:schemeClr val="tx1">
                  <a:lumMod val="65000"/>
                  <a:lumOff val="35000"/>
                </a:schemeClr>
              </a:buClr>
            </a:pPr>
            <a:endParaRPr lang="es-CL" sz="1500" dirty="0">
              <a:latin typeface="Arial" panose="020B0604020202020204" pitchFamily="34" charset="0"/>
              <a:cs typeface="Arial" panose="020B0604020202020204" pitchFamily="34" charset="0"/>
              <a:sym typeface="Roboto"/>
            </a:endParaRPr>
          </a:p>
          <a:p>
            <a:pPr marL="285750" lvl="1" indent="-285750" algn="just">
              <a:lnSpc>
                <a:spcPct val="100000"/>
              </a:lnSpc>
              <a:spcBef>
                <a:spcPts val="1000"/>
              </a:spcBef>
              <a:buClr>
                <a:schemeClr val="tx1">
                  <a:lumMod val="65000"/>
                  <a:lumOff val="35000"/>
                </a:schemeClr>
              </a:buClr>
            </a:pPr>
            <a:endParaRPr lang="es-CL" sz="1500" dirty="0">
              <a:latin typeface="Arial" panose="020B0604020202020204" pitchFamily="34" charset="0"/>
              <a:cs typeface="Arial" panose="020B0604020202020204" pitchFamily="34" charset="0"/>
              <a:sym typeface="Roboto"/>
            </a:endParaRPr>
          </a:p>
          <a:p>
            <a:pPr marL="0" lvl="1" indent="0" algn="just">
              <a:lnSpc>
                <a:spcPct val="150000"/>
              </a:lnSpc>
              <a:spcBef>
                <a:spcPts val="1000"/>
              </a:spcBef>
              <a:buClr>
                <a:schemeClr val="tx1">
                  <a:lumMod val="65000"/>
                  <a:lumOff val="35000"/>
                </a:schemeClr>
              </a:buClr>
              <a:buFont typeface="Arial" panose="020B0604020202020204" pitchFamily="34" charset="0"/>
              <a:buNone/>
            </a:pPr>
            <a:endParaRPr lang="es-CL" sz="1400" dirty="0">
              <a:latin typeface="Arial" panose="020B0604020202020204" pitchFamily="34" charset="0"/>
              <a:cs typeface="Arial" panose="020B0604020202020204" pitchFamily="34" charset="0"/>
            </a:endParaRPr>
          </a:p>
        </p:txBody>
      </p:sp>
      <p:sp>
        <p:nvSpPr>
          <p:cNvPr id="29" name="Marcador de contenido 2">
            <a:extLst>
              <a:ext uri="{FF2B5EF4-FFF2-40B4-BE49-F238E27FC236}">
                <a16:creationId xmlns:a16="http://schemas.microsoft.com/office/drawing/2014/main" id="{7B40AA49-09CB-44BA-B0F7-4FCF9EA028A8}"/>
              </a:ext>
            </a:extLst>
          </p:cNvPr>
          <p:cNvSpPr txBox="1">
            <a:spLocks/>
          </p:cNvSpPr>
          <p:nvPr/>
        </p:nvSpPr>
        <p:spPr>
          <a:xfrm>
            <a:off x="8036402" y="2646870"/>
            <a:ext cx="3546305" cy="31353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a:solidFill>
                  <a:schemeClr val="tx1">
                    <a:lumMod val="50000"/>
                    <a:lumOff val="50000"/>
                  </a:schemeClr>
                </a:solidFill>
                <a:latin typeface="Roboto Light" panose="02000000000000000000" pitchFamily="2" charset="0"/>
                <a:ea typeface="Roboto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lumMod val="50000"/>
                    <a:lumOff val="50000"/>
                  </a:schemeClr>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lumMod val="50000"/>
                    <a:lumOff val="50000"/>
                  </a:schemeClr>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lumMod val="50000"/>
                    <a:lumOff val="50000"/>
                  </a:schemeClr>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lumMod val="50000"/>
                    <a:lumOff val="50000"/>
                  </a:schemeClr>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lvl="1" indent="-285750" algn="just">
              <a:lnSpc>
                <a:spcPct val="100000"/>
              </a:lnSpc>
              <a:spcBef>
                <a:spcPts val="0"/>
              </a:spcBef>
              <a:buClr>
                <a:schemeClr val="tx1">
                  <a:lumMod val="65000"/>
                  <a:lumOff val="35000"/>
                </a:schemeClr>
              </a:buClr>
            </a:pPr>
            <a:endParaRPr lang="es-CL" sz="1500" dirty="0">
              <a:latin typeface="Arial" panose="020B0604020202020204" pitchFamily="34" charset="0"/>
              <a:cs typeface="Arial" panose="020B0604020202020204" pitchFamily="34" charset="0"/>
              <a:sym typeface="Roboto"/>
            </a:endParaRPr>
          </a:p>
          <a:p>
            <a:pPr marL="285750" lvl="1" indent="-285750" algn="just">
              <a:lnSpc>
                <a:spcPct val="100000"/>
              </a:lnSpc>
              <a:spcBef>
                <a:spcPts val="0"/>
              </a:spcBef>
              <a:buClr>
                <a:schemeClr val="tx1">
                  <a:lumMod val="65000"/>
                  <a:lumOff val="35000"/>
                </a:schemeClr>
              </a:buClr>
            </a:pPr>
            <a:endParaRPr lang="es-CL" sz="1500" dirty="0">
              <a:latin typeface="Arial" panose="020B0604020202020204" pitchFamily="34" charset="0"/>
              <a:cs typeface="Arial" panose="020B0604020202020204" pitchFamily="34" charset="0"/>
              <a:sym typeface="Roboto"/>
            </a:endParaRPr>
          </a:p>
          <a:p>
            <a:pPr marL="285750" lvl="1" indent="-285750" algn="just">
              <a:lnSpc>
                <a:spcPct val="100000"/>
              </a:lnSpc>
              <a:spcBef>
                <a:spcPts val="0"/>
              </a:spcBef>
              <a:buClr>
                <a:schemeClr val="tx1">
                  <a:lumMod val="65000"/>
                  <a:lumOff val="35000"/>
                </a:schemeClr>
              </a:buClr>
            </a:pPr>
            <a:r>
              <a:rPr lang="es-CL" sz="1500" dirty="0">
                <a:latin typeface="Arial" panose="020B0604020202020204" pitchFamily="34" charset="0"/>
                <a:cs typeface="Arial" panose="020B0604020202020204" pitchFamily="34" charset="0"/>
                <a:sym typeface="Roboto"/>
              </a:rPr>
              <a:t>PROFUNDIDAD REAL</a:t>
            </a:r>
          </a:p>
          <a:p>
            <a:pPr marL="285750" lvl="1" indent="-285750" algn="just">
              <a:lnSpc>
                <a:spcPct val="100000"/>
              </a:lnSpc>
              <a:spcBef>
                <a:spcPts val="0"/>
              </a:spcBef>
              <a:buClr>
                <a:schemeClr val="tx1">
                  <a:lumMod val="65000"/>
                  <a:lumOff val="35000"/>
                </a:schemeClr>
              </a:buClr>
            </a:pPr>
            <a:r>
              <a:rPr lang="es-CL" sz="1500" dirty="0">
                <a:latin typeface="Arial" panose="020B0604020202020204" pitchFamily="34" charset="0"/>
                <a:cs typeface="Arial" panose="020B0604020202020204" pitchFamily="34" charset="0"/>
                <a:sym typeface="Roboto"/>
              </a:rPr>
              <a:t>KG FONDO REAL</a:t>
            </a:r>
          </a:p>
          <a:p>
            <a:pPr marL="285750" lvl="1" indent="-285750" algn="just">
              <a:lnSpc>
                <a:spcPct val="100000"/>
              </a:lnSpc>
              <a:spcBef>
                <a:spcPts val="0"/>
              </a:spcBef>
              <a:buClr>
                <a:schemeClr val="tx1">
                  <a:lumMod val="65000"/>
                  <a:lumOff val="35000"/>
                </a:schemeClr>
              </a:buClr>
            </a:pPr>
            <a:r>
              <a:rPr lang="es-CL" sz="1500" dirty="0">
                <a:latin typeface="Arial" panose="020B0604020202020204" pitchFamily="34" charset="0"/>
                <a:cs typeface="Arial" panose="020B0604020202020204" pitchFamily="34" charset="0"/>
                <a:sym typeface="Roboto"/>
              </a:rPr>
              <a:t>AIRE FONDO REAL</a:t>
            </a:r>
          </a:p>
          <a:p>
            <a:pPr marL="285750" lvl="1" indent="-285750" algn="just">
              <a:lnSpc>
                <a:spcPct val="100000"/>
              </a:lnSpc>
              <a:spcBef>
                <a:spcPts val="0"/>
              </a:spcBef>
              <a:buClr>
                <a:schemeClr val="tx1">
                  <a:lumMod val="65000"/>
                  <a:lumOff val="35000"/>
                </a:schemeClr>
              </a:buClr>
            </a:pPr>
            <a:r>
              <a:rPr lang="es-CL" sz="1500" dirty="0">
                <a:latin typeface="Arial" panose="020B0604020202020204" pitchFamily="34" charset="0"/>
                <a:cs typeface="Arial" panose="020B0604020202020204" pitchFamily="34" charset="0"/>
                <a:sym typeface="Roboto"/>
              </a:rPr>
              <a:t>KG COLUMNA REAL</a:t>
            </a:r>
          </a:p>
          <a:p>
            <a:pPr marL="285750" lvl="1" indent="-285750" algn="just">
              <a:lnSpc>
                <a:spcPct val="100000"/>
              </a:lnSpc>
              <a:spcBef>
                <a:spcPts val="0"/>
              </a:spcBef>
              <a:buClr>
                <a:schemeClr val="tx1">
                  <a:lumMod val="65000"/>
                  <a:lumOff val="35000"/>
                </a:schemeClr>
              </a:buClr>
            </a:pPr>
            <a:r>
              <a:rPr lang="es-CL" sz="1500" dirty="0">
                <a:latin typeface="Arial" panose="020B0604020202020204" pitchFamily="34" charset="0"/>
                <a:cs typeface="Arial" panose="020B0604020202020204" pitchFamily="34" charset="0"/>
                <a:sym typeface="Roboto"/>
              </a:rPr>
              <a:t>AIRE INTERMEDIO REAL</a:t>
            </a:r>
          </a:p>
          <a:p>
            <a:pPr marL="285750" lvl="1" indent="-285750" algn="just">
              <a:lnSpc>
                <a:spcPct val="100000"/>
              </a:lnSpc>
              <a:spcBef>
                <a:spcPts val="0"/>
              </a:spcBef>
              <a:buClr>
                <a:schemeClr val="tx1">
                  <a:lumMod val="65000"/>
                  <a:lumOff val="35000"/>
                </a:schemeClr>
              </a:buClr>
            </a:pPr>
            <a:r>
              <a:rPr lang="es-CL" sz="1500" dirty="0">
                <a:latin typeface="Arial" panose="020B0604020202020204" pitchFamily="34" charset="0"/>
                <a:cs typeface="Arial" panose="020B0604020202020204" pitchFamily="34" charset="0"/>
                <a:sym typeface="Roboto"/>
              </a:rPr>
              <a:t>GRAVILLA INTERMEDIO REAL</a:t>
            </a:r>
          </a:p>
          <a:p>
            <a:pPr marL="285750" lvl="1" indent="-285750" algn="just">
              <a:lnSpc>
                <a:spcPct val="100000"/>
              </a:lnSpc>
              <a:spcBef>
                <a:spcPts val="0"/>
              </a:spcBef>
              <a:buClr>
                <a:schemeClr val="tx1">
                  <a:lumMod val="65000"/>
                  <a:lumOff val="35000"/>
                </a:schemeClr>
              </a:buClr>
            </a:pPr>
            <a:r>
              <a:rPr lang="es-CL" sz="1500" dirty="0">
                <a:latin typeface="Arial" panose="020B0604020202020204" pitchFamily="34" charset="0"/>
                <a:cs typeface="Arial" panose="020B0604020202020204" pitchFamily="34" charset="0"/>
                <a:sym typeface="Roboto"/>
              </a:rPr>
              <a:t>AIRE SUPERIOR REAL</a:t>
            </a:r>
          </a:p>
          <a:p>
            <a:pPr marL="285750" lvl="1" indent="-285750" algn="just">
              <a:lnSpc>
                <a:spcPct val="100000"/>
              </a:lnSpc>
              <a:spcBef>
                <a:spcPts val="0"/>
              </a:spcBef>
              <a:buClr>
                <a:schemeClr val="tx1">
                  <a:lumMod val="65000"/>
                  <a:lumOff val="35000"/>
                </a:schemeClr>
              </a:buClr>
            </a:pPr>
            <a:r>
              <a:rPr lang="es-CL" sz="1500" dirty="0">
                <a:latin typeface="Arial" panose="020B0604020202020204" pitchFamily="34" charset="0"/>
                <a:cs typeface="Arial" panose="020B0604020202020204" pitchFamily="34" charset="0"/>
                <a:sym typeface="Roboto"/>
              </a:rPr>
              <a:t>TACO GRAVILLA REAL</a:t>
            </a:r>
          </a:p>
          <a:p>
            <a:pPr marL="285750" lvl="1" indent="-285750" algn="just">
              <a:lnSpc>
                <a:spcPct val="100000"/>
              </a:lnSpc>
              <a:spcBef>
                <a:spcPts val="0"/>
              </a:spcBef>
              <a:buClr>
                <a:schemeClr val="tx1">
                  <a:lumMod val="65000"/>
                  <a:lumOff val="35000"/>
                </a:schemeClr>
              </a:buClr>
            </a:pPr>
            <a:r>
              <a:rPr lang="es-CL" sz="1500" dirty="0">
                <a:latin typeface="Arial" panose="020B0604020202020204" pitchFamily="34" charset="0"/>
                <a:cs typeface="Arial" panose="020B0604020202020204" pitchFamily="34" charset="0"/>
                <a:sym typeface="Roboto"/>
              </a:rPr>
              <a:t>SECUENCIA DETONACIÓN REAL</a:t>
            </a:r>
          </a:p>
          <a:p>
            <a:pPr marL="285750" lvl="1" indent="-285750" algn="just">
              <a:lnSpc>
                <a:spcPct val="100000"/>
              </a:lnSpc>
              <a:spcBef>
                <a:spcPts val="0"/>
              </a:spcBef>
              <a:buClr>
                <a:schemeClr val="tx1">
                  <a:lumMod val="65000"/>
                  <a:lumOff val="35000"/>
                </a:schemeClr>
              </a:buClr>
            </a:pPr>
            <a:r>
              <a:rPr lang="es-CL" sz="1500" dirty="0">
                <a:latin typeface="Arial" panose="020B0604020202020204" pitchFamily="34" charset="0"/>
                <a:cs typeface="Arial" panose="020B0604020202020204" pitchFamily="34" charset="0"/>
                <a:sym typeface="Roboto"/>
              </a:rPr>
              <a:t>AGUA</a:t>
            </a:r>
          </a:p>
          <a:p>
            <a:pPr marL="285750" lvl="1" indent="-285750" algn="just">
              <a:lnSpc>
                <a:spcPct val="100000"/>
              </a:lnSpc>
              <a:spcBef>
                <a:spcPts val="0"/>
              </a:spcBef>
              <a:buClr>
                <a:schemeClr val="tx1">
                  <a:lumMod val="65000"/>
                  <a:lumOff val="35000"/>
                </a:schemeClr>
              </a:buClr>
            </a:pPr>
            <a:endParaRPr lang="es-CL" sz="1500" dirty="0">
              <a:latin typeface="Arial" panose="020B0604020202020204" pitchFamily="34" charset="0"/>
              <a:cs typeface="Arial" panose="020B0604020202020204" pitchFamily="34" charset="0"/>
              <a:sym typeface="Roboto"/>
            </a:endParaRPr>
          </a:p>
          <a:p>
            <a:pPr marL="0" lvl="1" indent="0" algn="just">
              <a:lnSpc>
                <a:spcPct val="100000"/>
              </a:lnSpc>
              <a:spcBef>
                <a:spcPts val="1000"/>
              </a:spcBef>
              <a:buClr>
                <a:schemeClr val="tx1">
                  <a:lumMod val="65000"/>
                  <a:lumOff val="35000"/>
                </a:schemeClr>
              </a:buClr>
              <a:buNone/>
            </a:pPr>
            <a:endParaRPr lang="es-CL" sz="1500" dirty="0">
              <a:latin typeface="Arial" panose="020B0604020202020204" pitchFamily="34" charset="0"/>
              <a:cs typeface="Arial" panose="020B0604020202020204" pitchFamily="34" charset="0"/>
              <a:sym typeface="Roboto"/>
            </a:endParaRPr>
          </a:p>
          <a:p>
            <a:pPr marL="285750" lvl="1" indent="-285750" algn="just">
              <a:lnSpc>
                <a:spcPct val="100000"/>
              </a:lnSpc>
              <a:spcBef>
                <a:spcPts val="1000"/>
              </a:spcBef>
              <a:buClr>
                <a:schemeClr val="tx1">
                  <a:lumMod val="65000"/>
                  <a:lumOff val="35000"/>
                </a:schemeClr>
              </a:buClr>
            </a:pPr>
            <a:endParaRPr lang="es-CL" sz="1500" dirty="0">
              <a:latin typeface="Arial" panose="020B0604020202020204" pitchFamily="34" charset="0"/>
              <a:cs typeface="Arial" panose="020B0604020202020204" pitchFamily="34" charset="0"/>
              <a:sym typeface="Roboto"/>
            </a:endParaRPr>
          </a:p>
          <a:p>
            <a:pPr marL="0" lvl="1" indent="0" algn="just">
              <a:lnSpc>
                <a:spcPct val="150000"/>
              </a:lnSpc>
              <a:spcBef>
                <a:spcPts val="1000"/>
              </a:spcBef>
              <a:buClr>
                <a:schemeClr val="tx1">
                  <a:lumMod val="65000"/>
                  <a:lumOff val="35000"/>
                </a:schemeClr>
              </a:buClr>
              <a:buFont typeface="Arial" panose="020B0604020202020204" pitchFamily="34" charset="0"/>
              <a:buNone/>
            </a:pPr>
            <a:endParaRPr lang="es-CL"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79665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ción de número de diapositiva 3">
            <a:extLst>
              <a:ext uri="{FF2B5EF4-FFF2-40B4-BE49-F238E27FC236}">
                <a16:creationId xmlns:a16="http://schemas.microsoft.com/office/drawing/2014/main" id="{D7EC60BC-E732-734F-A593-54DF0D71709F}"/>
              </a:ext>
            </a:extLst>
          </p:cNvPr>
          <p:cNvSpPr>
            <a:spLocks noGrp="1"/>
          </p:cNvSpPr>
          <p:nvPr>
            <p:ph type="sldNum" sz="quarter" idx="10"/>
          </p:nvPr>
        </p:nvSpPr>
        <p:spPr/>
        <p:txBody>
          <a:bodyPr/>
          <a:lstStyle/>
          <a:p>
            <a:fld id="{AE03DBD5-3D4C-3241-9292-12824D51095A}" type="slidenum">
              <a:rPr lang="en-US" smtClean="0"/>
              <a:t>19</a:t>
            </a:fld>
            <a:endParaRPr lang="en-US"/>
          </a:p>
        </p:txBody>
      </p:sp>
      <p:sp>
        <p:nvSpPr>
          <p:cNvPr id="9" name="Marcador de contenido 2">
            <a:extLst>
              <a:ext uri="{FF2B5EF4-FFF2-40B4-BE49-F238E27FC236}">
                <a16:creationId xmlns:a16="http://schemas.microsoft.com/office/drawing/2014/main" id="{C56B5376-7950-40E9-AB52-53E97A27091B}"/>
              </a:ext>
            </a:extLst>
          </p:cNvPr>
          <p:cNvSpPr>
            <a:spLocks noGrp="1"/>
          </p:cNvSpPr>
          <p:nvPr>
            <p:ph idx="1"/>
          </p:nvPr>
        </p:nvSpPr>
        <p:spPr>
          <a:xfrm>
            <a:off x="887199" y="1452954"/>
            <a:ext cx="10833745" cy="4903395"/>
          </a:xfrm>
        </p:spPr>
        <p:txBody>
          <a:bodyPr>
            <a:normAutofit/>
          </a:bodyPr>
          <a:lstStyle/>
          <a:p>
            <a:pPr marL="0" lvl="1" indent="0" algn="just">
              <a:lnSpc>
                <a:spcPct val="150000"/>
              </a:lnSpc>
              <a:spcBef>
                <a:spcPts val="1000"/>
              </a:spcBef>
              <a:buClr>
                <a:schemeClr val="tx1">
                  <a:lumMod val="65000"/>
                  <a:lumOff val="35000"/>
                </a:schemeClr>
              </a:buClr>
              <a:buNone/>
            </a:pPr>
            <a:r>
              <a:rPr lang="es-CL" sz="1800" b="1" dirty="0">
                <a:latin typeface="Arial" panose="020B0604020202020204" pitchFamily="34" charset="0"/>
                <a:cs typeface="Arial" panose="020B0604020202020204" pitchFamily="34" charset="0"/>
                <a:sym typeface="Roboto"/>
              </a:rPr>
              <a:t>g. Información mínima para importación:</a:t>
            </a:r>
            <a:r>
              <a:rPr lang="es-CL" sz="1800" dirty="0">
                <a:latin typeface="Arial" panose="020B0604020202020204" pitchFamily="34" charset="0"/>
                <a:cs typeface="Arial" panose="020B0604020202020204" pitchFamily="34" charset="0"/>
                <a:sym typeface="Roboto"/>
              </a:rPr>
              <a:t> cada archivo de tronadura debe contener campos mínimos de información para poder importada en la base de datos de DRILLIT de forma coherente.</a:t>
            </a:r>
          </a:p>
          <a:p>
            <a:pPr marL="0" lvl="1" indent="0" algn="just">
              <a:lnSpc>
                <a:spcPct val="150000"/>
              </a:lnSpc>
              <a:spcBef>
                <a:spcPts val="1000"/>
              </a:spcBef>
              <a:buClr>
                <a:schemeClr val="tx1">
                  <a:lumMod val="65000"/>
                  <a:lumOff val="35000"/>
                </a:schemeClr>
              </a:buClr>
              <a:buNone/>
            </a:pPr>
            <a:r>
              <a:rPr lang="es-CL" sz="1800" dirty="0">
                <a:latin typeface="Arial" panose="020B0604020202020204" pitchFamily="34" charset="0"/>
                <a:cs typeface="Arial" panose="020B0604020202020204" pitchFamily="34" charset="0"/>
                <a:sym typeface="Roboto"/>
              </a:rPr>
              <a:t>Las comunas mínimas de información para cada pozo son:</a:t>
            </a:r>
          </a:p>
          <a:p>
            <a:pPr marL="285750" lvl="1" indent="-285750" algn="just">
              <a:lnSpc>
                <a:spcPct val="150000"/>
              </a:lnSpc>
              <a:spcBef>
                <a:spcPts val="0"/>
              </a:spcBef>
              <a:buClr>
                <a:schemeClr val="tx1">
                  <a:lumMod val="65000"/>
                  <a:lumOff val="35000"/>
                </a:schemeClr>
              </a:buClr>
            </a:pPr>
            <a:r>
              <a:rPr lang="es-CL" sz="1800" dirty="0">
                <a:latin typeface="Arial" panose="020B0604020202020204" pitchFamily="34" charset="0"/>
                <a:cs typeface="Arial" panose="020B0604020202020204" pitchFamily="34" charset="0"/>
                <a:sym typeface="Roboto"/>
              </a:rPr>
              <a:t>Malla</a:t>
            </a:r>
          </a:p>
          <a:p>
            <a:pPr marL="285750" lvl="1" indent="-285750" algn="just">
              <a:lnSpc>
                <a:spcPct val="150000"/>
              </a:lnSpc>
              <a:spcBef>
                <a:spcPts val="0"/>
              </a:spcBef>
              <a:buClr>
                <a:schemeClr val="tx1">
                  <a:lumMod val="65000"/>
                  <a:lumOff val="35000"/>
                </a:schemeClr>
              </a:buClr>
            </a:pPr>
            <a:r>
              <a:rPr lang="es-CL" sz="1800" dirty="0">
                <a:latin typeface="Arial" panose="020B0604020202020204" pitchFamily="34" charset="0"/>
                <a:cs typeface="Arial" panose="020B0604020202020204" pitchFamily="34" charset="0"/>
                <a:sym typeface="Roboto"/>
              </a:rPr>
              <a:t>ID pozo</a:t>
            </a:r>
          </a:p>
          <a:p>
            <a:pPr marL="285750" lvl="1" indent="-285750" algn="just">
              <a:lnSpc>
                <a:spcPct val="150000"/>
              </a:lnSpc>
              <a:spcBef>
                <a:spcPts val="0"/>
              </a:spcBef>
              <a:buClr>
                <a:schemeClr val="tx1">
                  <a:lumMod val="65000"/>
                  <a:lumOff val="35000"/>
                </a:schemeClr>
              </a:buClr>
            </a:pPr>
            <a:r>
              <a:rPr lang="es-CL" sz="1800" dirty="0">
                <a:latin typeface="Arial" panose="020B0604020202020204" pitchFamily="34" charset="0"/>
                <a:cs typeface="Arial" panose="020B0604020202020204" pitchFamily="34" charset="0"/>
                <a:sym typeface="Roboto"/>
              </a:rPr>
              <a:t>Diámetro PLG</a:t>
            </a:r>
          </a:p>
          <a:p>
            <a:pPr marL="285750" lvl="1" indent="-285750" algn="just">
              <a:lnSpc>
                <a:spcPct val="150000"/>
              </a:lnSpc>
              <a:spcBef>
                <a:spcPts val="0"/>
              </a:spcBef>
              <a:buClr>
                <a:schemeClr val="tx1">
                  <a:lumMod val="65000"/>
                  <a:lumOff val="35000"/>
                </a:schemeClr>
              </a:buClr>
            </a:pPr>
            <a:r>
              <a:rPr lang="es-CL" sz="1800" dirty="0">
                <a:latin typeface="Arial" panose="020B0604020202020204" pitchFamily="34" charset="0"/>
                <a:cs typeface="Arial" panose="020B0604020202020204" pitchFamily="34" charset="0"/>
                <a:sym typeface="Roboto"/>
              </a:rPr>
              <a:t>Al menos un tipo de explosivo diseño (nombre y kg)</a:t>
            </a:r>
          </a:p>
          <a:p>
            <a:pPr marL="285750" lvl="1" indent="-285750" algn="just">
              <a:lnSpc>
                <a:spcPct val="150000"/>
              </a:lnSpc>
              <a:spcBef>
                <a:spcPts val="0"/>
              </a:spcBef>
              <a:buClr>
                <a:schemeClr val="tx1">
                  <a:lumMod val="65000"/>
                  <a:lumOff val="35000"/>
                </a:schemeClr>
              </a:buClr>
            </a:pPr>
            <a:r>
              <a:rPr lang="es-CL" sz="1800" dirty="0">
                <a:latin typeface="Arial" panose="020B0604020202020204" pitchFamily="34" charset="0"/>
                <a:cs typeface="Arial" panose="020B0604020202020204" pitchFamily="34" charset="0"/>
                <a:sym typeface="Roboto"/>
              </a:rPr>
              <a:t>Al menos un tipo de explosivo real (nombre y kg)</a:t>
            </a:r>
          </a:p>
          <a:p>
            <a:pPr marL="0" lvl="1" indent="0" algn="just">
              <a:lnSpc>
                <a:spcPct val="150000"/>
              </a:lnSpc>
              <a:spcBef>
                <a:spcPts val="0"/>
              </a:spcBef>
              <a:buClr>
                <a:schemeClr val="tx1">
                  <a:lumMod val="65000"/>
                  <a:lumOff val="35000"/>
                </a:schemeClr>
              </a:buClr>
              <a:buNone/>
            </a:pPr>
            <a:endParaRPr lang="es-CL" sz="1800" dirty="0">
              <a:latin typeface="Arial" panose="020B0604020202020204" pitchFamily="34" charset="0"/>
              <a:cs typeface="Arial" panose="020B0604020202020204" pitchFamily="34" charset="0"/>
              <a:sym typeface="Roboto"/>
            </a:endParaRPr>
          </a:p>
          <a:p>
            <a:pPr marL="0" lvl="1" indent="0" algn="just">
              <a:lnSpc>
                <a:spcPct val="150000"/>
              </a:lnSpc>
              <a:spcBef>
                <a:spcPts val="0"/>
              </a:spcBef>
              <a:buClr>
                <a:schemeClr val="tx1">
                  <a:lumMod val="65000"/>
                  <a:lumOff val="35000"/>
                </a:schemeClr>
              </a:buClr>
              <a:buNone/>
            </a:pPr>
            <a:r>
              <a:rPr lang="es-CL" sz="1800" dirty="0">
                <a:latin typeface="Arial" panose="020B0604020202020204" pitchFamily="34" charset="0"/>
                <a:cs typeface="Arial" panose="020B0604020202020204" pitchFamily="34" charset="0"/>
                <a:sym typeface="Roboto"/>
              </a:rPr>
              <a:t>Si un pozo carece de algunos de estos datos, por ejemplo, falta la información de los kg reales cargados, ese pozo no puede ser importado y debe ser eliminado del archivo.</a:t>
            </a:r>
          </a:p>
          <a:p>
            <a:pPr marL="0" lvl="1" indent="0" algn="just">
              <a:lnSpc>
                <a:spcPct val="100000"/>
              </a:lnSpc>
              <a:spcBef>
                <a:spcPts val="1000"/>
              </a:spcBef>
              <a:buClr>
                <a:schemeClr val="tx1">
                  <a:lumMod val="65000"/>
                  <a:lumOff val="35000"/>
                </a:schemeClr>
              </a:buClr>
              <a:buNone/>
            </a:pPr>
            <a:endParaRPr lang="es-CL" sz="1500" dirty="0">
              <a:latin typeface="Arial" panose="020B0604020202020204" pitchFamily="34" charset="0"/>
              <a:cs typeface="Arial" panose="020B0604020202020204" pitchFamily="34" charset="0"/>
              <a:sym typeface="Roboto"/>
            </a:endParaRPr>
          </a:p>
          <a:p>
            <a:pPr marL="0" lvl="1" indent="0" algn="just">
              <a:lnSpc>
                <a:spcPct val="150000"/>
              </a:lnSpc>
              <a:spcBef>
                <a:spcPts val="1000"/>
              </a:spcBef>
              <a:buClr>
                <a:schemeClr val="tx1">
                  <a:lumMod val="65000"/>
                  <a:lumOff val="35000"/>
                </a:schemeClr>
              </a:buClr>
              <a:buNone/>
            </a:pPr>
            <a:endParaRPr lang="es-CL" sz="1400" dirty="0">
              <a:latin typeface="Arial" panose="020B0604020202020204" pitchFamily="34" charset="0"/>
              <a:cs typeface="Arial" panose="020B0604020202020204" pitchFamily="34" charset="0"/>
            </a:endParaRPr>
          </a:p>
        </p:txBody>
      </p:sp>
      <p:sp>
        <p:nvSpPr>
          <p:cNvPr id="14" name="Título 1">
            <a:extLst>
              <a:ext uri="{FF2B5EF4-FFF2-40B4-BE49-F238E27FC236}">
                <a16:creationId xmlns:a16="http://schemas.microsoft.com/office/drawing/2014/main" id="{45F50691-703E-493C-9551-C21E7FE01D98}"/>
              </a:ext>
            </a:extLst>
          </p:cNvPr>
          <p:cNvSpPr txBox="1">
            <a:spLocks/>
          </p:cNvSpPr>
          <p:nvPr/>
        </p:nvSpPr>
        <p:spPr>
          <a:xfrm>
            <a:off x="1038687" y="665660"/>
            <a:ext cx="10929196" cy="659078"/>
          </a:xfrm>
          <a:prstGeom prst="rect">
            <a:avLst/>
          </a:prstGeom>
          <a:effectLst/>
        </p:spPr>
        <p:txBody>
          <a:bodyPr spcFirstLastPara="1" vert="horz" wrap="square" lIns="91425" tIns="91425" rIns="91425" bIns="91425" rtlCol="0" anchor="ctr" anchorCtr="0">
            <a:normAutofit/>
          </a:bodyPr>
          <a:lstStyle>
            <a:lvl1pPr lvl="0" algn="l" defTabSz="914400" rtl="0" eaLnBrk="1" latinLnBrk="0" hangingPunct="1">
              <a:lnSpc>
                <a:spcPct val="90000"/>
              </a:lnSpc>
              <a:spcBef>
                <a:spcPts val="0"/>
              </a:spcBef>
              <a:spcAft>
                <a:spcPts val="0"/>
              </a:spcAft>
              <a:buNone/>
              <a:defRPr sz="3200" b="1" i="0" kern="1200">
                <a:solidFill>
                  <a:schemeClr val="tx1">
                    <a:lumMod val="50000"/>
                    <a:lumOff val="50000"/>
                  </a:schemeClr>
                </a:solidFill>
                <a:latin typeface="Roboto" panose="02000000000000000000" pitchFamily="2" charset="0"/>
                <a:ea typeface="Roboto" panose="02000000000000000000" pitchFamily="2" charset="0"/>
                <a:cs typeface="+mj-cs"/>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a:r>
              <a:rPr lang="es-CL" sz="2800" dirty="0"/>
              <a:t>Procedimiento de llenado de archivo de importación</a:t>
            </a:r>
          </a:p>
        </p:txBody>
      </p:sp>
      <p:pic>
        <p:nvPicPr>
          <p:cNvPr id="15" name="Imagen 14">
            <a:extLst>
              <a:ext uri="{FF2B5EF4-FFF2-40B4-BE49-F238E27FC236}">
                <a16:creationId xmlns:a16="http://schemas.microsoft.com/office/drawing/2014/main" id="{4E67F57B-F4B4-4D8D-8834-B686B20214D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4117" y="545003"/>
            <a:ext cx="755169" cy="735345"/>
          </a:xfrm>
          <a:prstGeom prst="rect">
            <a:avLst/>
          </a:prstGeom>
          <a:noFill/>
          <a:ln>
            <a:noFill/>
          </a:ln>
        </p:spPr>
      </p:pic>
    </p:spTree>
    <p:extLst>
      <p:ext uri="{BB962C8B-B14F-4D97-AF65-F5344CB8AC3E}">
        <p14:creationId xmlns:p14="http://schemas.microsoft.com/office/powerpoint/2010/main" val="1109276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CB6F06-94A9-E848-9F18-8DFD49F67569}"/>
              </a:ext>
            </a:extLst>
          </p:cNvPr>
          <p:cNvSpPr>
            <a:spLocks noGrp="1"/>
          </p:cNvSpPr>
          <p:nvPr>
            <p:ph type="title"/>
          </p:nvPr>
        </p:nvSpPr>
        <p:spPr>
          <a:xfrm>
            <a:off x="1038687" y="665660"/>
            <a:ext cx="10929196" cy="659078"/>
          </a:xfrm>
        </p:spPr>
        <p:txBody>
          <a:bodyPr>
            <a:normAutofit/>
          </a:bodyPr>
          <a:lstStyle/>
          <a:p>
            <a:r>
              <a:rPr lang="es-CL" sz="2800" dirty="0"/>
              <a:t>Antecedentes Generales</a:t>
            </a:r>
          </a:p>
        </p:txBody>
      </p:sp>
      <p:sp>
        <p:nvSpPr>
          <p:cNvPr id="3" name="Marcador de contenido 2">
            <a:extLst>
              <a:ext uri="{FF2B5EF4-FFF2-40B4-BE49-F238E27FC236}">
                <a16:creationId xmlns:a16="http://schemas.microsoft.com/office/drawing/2014/main" id="{17A2A88A-D851-4541-A4A0-800C54A05DA4}"/>
              </a:ext>
            </a:extLst>
          </p:cNvPr>
          <p:cNvSpPr>
            <a:spLocks noGrp="1"/>
          </p:cNvSpPr>
          <p:nvPr>
            <p:ph idx="1"/>
          </p:nvPr>
        </p:nvSpPr>
        <p:spPr>
          <a:xfrm>
            <a:off x="887199" y="1526959"/>
            <a:ext cx="10490953" cy="4953740"/>
          </a:xfrm>
        </p:spPr>
        <p:txBody>
          <a:bodyPr>
            <a:normAutofit/>
          </a:bodyPr>
          <a:lstStyle/>
          <a:p>
            <a:pPr marL="0" lvl="0" indent="0" algn="just">
              <a:lnSpc>
                <a:spcPct val="150000"/>
              </a:lnSpc>
              <a:spcBef>
                <a:spcPts val="0"/>
              </a:spcBef>
              <a:spcAft>
                <a:spcPts val="0"/>
              </a:spcAft>
              <a:buNone/>
            </a:pPr>
            <a:r>
              <a:rPr lang="es-ES" sz="1800" dirty="0">
                <a:latin typeface="Roboto" panose="02000000000000000000"/>
                <a:sym typeface="Roboto Light"/>
              </a:rPr>
              <a:t>Con el objetivo de facilitar y agilizar la digitalización de los datos generados en el proceso de tronadura, </a:t>
            </a:r>
            <a:r>
              <a:rPr lang="es-ES" sz="1800" dirty="0" err="1">
                <a:latin typeface="Roboto" panose="02000000000000000000"/>
                <a:sym typeface="Roboto Light"/>
              </a:rPr>
              <a:t>TIMining</a:t>
            </a:r>
            <a:r>
              <a:rPr lang="es-ES" sz="1800" dirty="0">
                <a:latin typeface="Roboto" panose="02000000000000000000"/>
                <a:sym typeface="Roboto Light"/>
              </a:rPr>
              <a:t> DRILLIT posibilita la importación manual de datos a través de un archivo estandarizado en base al formato original del proveedor de explosivos. </a:t>
            </a:r>
          </a:p>
          <a:p>
            <a:pPr marL="0" lvl="0" indent="0" algn="just">
              <a:lnSpc>
                <a:spcPct val="150000"/>
              </a:lnSpc>
              <a:spcBef>
                <a:spcPts val="0"/>
              </a:spcBef>
              <a:spcAft>
                <a:spcPts val="0"/>
              </a:spcAft>
              <a:buNone/>
            </a:pPr>
            <a:endParaRPr lang="es-ES" sz="1800" dirty="0">
              <a:latin typeface="Roboto" panose="02000000000000000000"/>
              <a:sym typeface="Roboto Light"/>
            </a:endParaRPr>
          </a:p>
          <a:p>
            <a:pPr marL="0" lvl="0" indent="0" algn="just">
              <a:lnSpc>
                <a:spcPct val="150000"/>
              </a:lnSpc>
              <a:spcBef>
                <a:spcPts val="0"/>
              </a:spcBef>
              <a:spcAft>
                <a:spcPts val="0"/>
              </a:spcAft>
              <a:buNone/>
            </a:pPr>
            <a:r>
              <a:rPr lang="es-ES" sz="1800" dirty="0">
                <a:latin typeface="Roboto" panose="02000000000000000000"/>
                <a:sym typeface="Roboto Light"/>
              </a:rPr>
              <a:t>La arquitectura cliente-servidor </a:t>
            </a:r>
            <a:r>
              <a:rPr lang="es-ES" sz="1800" dirty="0" err="1">
                <a:latin typeface="Roboto" panose="02000000000000000000"/>
                <a:sym typeface="Roboto Light"/>
              </a:rPr>
              <a:t>disponibiliza</a:t>
            </a:r>
            <a:r>
              <a:rPr lang="es-ES" sz="1800" dirty="0">
                <a:latin typeface="Roboto" panose="02000000000000000000"/>
                <a:sym typeface="Roboto Light"/>
              </a:rPr>
              <a:t> en línea una base de datos propia del sistema, la cual es poblada en dos instancias:</a:t>
            </a:r>
          </a:p>
          <a:p>
            <a:pPr marL="342900" lvl="0" indent="-342900" algn="just">
              <a:lnSpc>
                <a:spcPct val="150000"/>
              </a:lnSpc>
              <a:spcBef>
                <a:spcPts val="0"/>
              </a:spcBef>
              <a:spcAft>
                <a:spcPts val="0"/>
              </a:spcAft>
              <a:buAutoNum type="arabicPeriod"/>
            </a:pPr>
            <a:r>
              <a:rPr lang="es-ES" sz="1800" dirty="0">
                <a:latin typeface="Roboto" panose="02000000000000000000"/>
                <a:sym typeface="Roboto Light"/>
              </a:rPr>
              <a:t>Importación automatizada y en tiempo real desde los sistemas de navegación de perforación y/o otras fuentes de información en línea</a:t>
            </a:r>
          </a:p>
          <a:p>
            <a:pPr marL="342900" lvl="0" indent="-342900" algn="just">
              <a:lnSpc>
                <a:spcPct val="150000"/>
              </a:lnSpc>
              <a:spcBef>
                <a:spcPts val="0"/>
              </a:spcBef>
              <a:spcAft>
                <a:spcPts val="0"/>
              </a:spcAft>
              <a:buAutoNum type="arabicPeriod"/>
            </a:pPr>
            <a:r>
              <a:rPr lang="es-ES" sz="1800" dirty="0">
                <a:latin typeface="Roboto" panose="02000000000000000000"/>
                <a:sym typeface="Roboto Light"/>
              </a:rPr>
              <a:t>Importación manual de los datos de tronadura y/o otros datos</a:t>
            </a:r>
          </a:p>
          <a:p>
            <a:pPr marL="0" lvl="0" indent="0" algn="just">
              <a:lnSpc>
                <a:spcPct val="150000"/>
              </a:lnSpc>
              <a:spcBef>
                <a:spcPts val="0"/>
              </a:spcBef>
              <a:spcAft>
                <a:spcPts val="0"/>
              </a:spcAft>
              <a:buNone/>
            </a:pPr>
            <a:endParaRPr lang="es-ES" sz="1800" dirty="0">
              <a:latin typeface="Roboto" panose="02000000000000000000"/>
              <a:sym typeface="Roboto Light"/>
            </a:endParaRPr>
          </a:p>
        </p:txBody>
      </p:sp>
      <p:sp>
        <p:nvSpPr>
          <p:cNvPr id="4" name="Marcador de posición de número de diapositiva 3">
            <a:extLst>
              <a:ext uri="{FF2B5EF4-FFF2-40B4-BE49-F238E27FC236}">
                <a16:creationId xmlns:a16="http://schemas.microsoft.com/office/drawing/2014/main" id="{BCD04670-1E7B-DE47-9A3B-780BE430A38A}"/>
              </a:ext>
            </a:extLst>
          </p:cNvPr>
          <p:cNvSpPr>
            <a:spLocks noGrp="1"/>
          </p:cNvSpPr>
          <p:nvPr>
            <p:ph type="sldNum" sz="quarter" idx="10"/>
          </p:nvPr>
        </p:nvSpPr>
        <p:spPr/>
        <p:txBody>
          <a:bodyPr/>
          <a:lstStyle/>
          <a:p>
            <a:fld id="{AE03DBD5-3D4C-3241-9292-12824D51095A}" type="slidenum">
              <a:rPr lang="en-US" smtClean="0"/>
              <a:t>2</a:t>
            </a:fld>
            <a:endParaRPr lang="en-US"/>
          </a:p>
        </p:txBody>
      </p:sp>
      <p:pic>
        <p:nvPicPr>
          <p:cNvPr id="10" name="Imagen 9">
            <a:extLst>
              <a:ext uri="{FF2B5EF4-FFF2-40B4-BE49-F238E27FC236}">
                <a16:creationId xmlns:a16="http://schemas.microsoft.com/office/drawing/2014/main" id="{53C539A7-9BA3-4045-86C1-9CE0E4C72B3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24117" y="545003"/>
            <a:ext cx="755169" cy="735345"/>
          </a:xfrm>
          <a:prstGeom prst="rect">
            <a:avLst/>
          </a:prstGeom>
          <a:noFill/>
          <a:ln>
            <a:noFill/>
          </a:ln>
        </p:spPr>
      </p:pic>
    </p:spTree>
    <p:extLst>
      <p:ext uri="{BB962C8B-B14F-4D97-AF65-F5344CB8AC3E}">
        <p14:creationId xmlns:p14="http://schemas.microsoft.com/office/powerpoint/2010/main" val="4061056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E749A0-3CBD-A94E-A960-737EA1D3CBE3}"/>
              </a:ext>
            </a:extLst>
          </p:cNvPr>
          <p:cNvSpPr>
            <a:spLocks noGrp="1"/>
          </p:cNvSpPr>
          <p:nvPr>
            <p:ph type="title"/>
          </p:nvPr>
        </p:nvSpPr>
        <p:spPr/>
        <p:txBody>
          <a:bodyPr>
            <a:normAutofit/>
          </a:bodyPr>
          <a:lstStyle/>
          <a:p>
            <a:r>
              <a:rPr lang="es-CL" sz="4500" dirty="0">
                <a:latin typeface="Arial" panose="020B0604020202020204" pitchFamily="34" charset="0"/>
                <a:cs typeface="Arial" panose="020B0604020202020204" pitchFamily="34" charset="0"/>
              </a:rPr>
              <a:t>Reporte de errores de importación</a:t>
            </a:r>
          </a:p>
        </p:txBody>
      </p:sp>
      <p:sp>
        <p:nvSpPr>
          <p:cNvPr id="3" name="Marcador de posición de número de diapositiva 2">
            <a:extLst>
              <a:ext uri="{FF2B5EF4-FFF2-40B4-BE49-F238E27FC236}">
                <a16:creationId xmlns:a16="http://schemas.microsoft.com/office/drawing/2014/main" id="{8A70A94C-1A05-7743-9E0A-1BA6F364E595}"/>
              </a:ext>
            </a:extLst>
          </p:cNvPr>
          <p:cNvSpPr>
            <a:spLocks noGrp="1"/>
          </p:cNvSpPr>
          <p:nvPr>
            <p:ph type="sldNum" sz="quarter" idx="10"/>
          </p:nvPr>
        </p:nvSpPr>
        <p:spPr/>
        <p:txBody>
          <a:bodyPr/>
          <a:lstStyle/>
          <a:p>
            <a:fld id="{565FF4AD-F72F-4441-9E76-C6994CAD1112}" type="slidenum">
              <a:rPr lang="en-US" smtClean="0"/>
              <a:t>20</a:t>
            </a:fld>
            <a:endParaRPr lang="en-US"/>
          </a:p>
        </p:txBody>
      </p:sp>
    </p:spTree>
    <p:extLst>
      <p:ext uri="{BB962C8B-B14F-4D97-AF65-F5344CB8AC3E}">
        <p14:creationId xmlns:p14="http://schemas.microsoft.com/office/powerpoint/2010/main" val="7778259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ción de número de diapositiva 3">
            <a:extLst>
              <a:ext uri="{FF2B5EF4-FFF2-40B4-BE49-F238E27FC236}">
                <a16:creationId xmlns:a16="http://schemas.microsoft.com/office/drawing/2014/main" id="{D7EC60BC-E732-734F-A593-54DF0D71709F}"/>
              </a:ext>
            </a:extLst>
          </p:cNvPr>
          <p:cNvSpPr>
            <a:spLocks noGrp="1"/>
          </p:cNvSpPr>
          <p:nvPr>
            <p:ph type="sldNum" sz="quarter" idx="10"/>
          </p:nvPr>
        </p:nvSpPr>
        <p:spPr/>
        <p:txBody>
          <a:bodyPr/>
          <a:lstStyle/>
          <a:p>
            <a:fld id="{AE03DBD5-3D4C-3241-9292-12824D51095A}" type="slidenum">
              <a:rPr lang="en-US" smtClean="0"/>
              <a:t>21</a:t>
            </a:fld>
            <a:endParaRPr lang="en-US"/>
          </a:p>
        </p:txBody>
      </p:sp>
      <p:sp>
        <p:nvSpPr>
          <p:cNvPr id="6" name="Marcador de contenido 2">
            <a:extLst>
              <a:ext uri="{FF2B5EF4-FFF2-40B4-BE49-F238E27FC236}">
                <a16:creationId xmlns:a16="http://schemas.microsoft.com/office/drawing/2014/main" id="{7AB9FA80-4F1D-4E51-B16C-06C34F2AAC26}"/>
              </a:ext>
            </a:extLst>
          </p:cNvPr>
          <p:cNvSpPr>
            <a:spLocks noGrp="1"/>
          </p:cNvSpPr>
          <p:nvPr>
            <p:ph idx="1"/>
          </p:nvPr>
        </p:nvSpPr>
        <p:spPr>
          <a:xfrm>
            <a:off x="887199" y="1299882"/>
            <a:ext cx="10833745" cy="4985053"/>
          </a:xfrm>
        </p:spPr>
        <p:txBody>
          <a:bodyPr>
            <a:normAutofit/>
          </a:bodyPr>
          <a:lstStyle/>
          <a:p>
            <a:pPr marL="0" lvl="1" indent="0" algn="just">
              <a:lnSpc>
                <a:spcPct val="150000"/>
              </a:lnSpc>
              <a:spcBef>
                <a:spcPts val="1000"/>
              </a:spcBef>
              <a:buClr>
                <a:schemeClr val="tx1">
                  <a:lumMod val="65000"/>
                  <a:lumOff val="35000"/>
                </a:schemeClr>
              </a:buClr>
              <a:buNone/>
            </a:pPr>
            <a:r>
              <a:rPr lang="es-CL" sz="1800" b="1" dirty="0">
                <a:latin typeface="Arial" panose="020B0604020202020204" pitchFamily="34" charset="0"/>
                <a:cs typeface="Arial" panose="020B0604020202020204" pitchFamily="34" charset="0"/>
                <a:sym typeface="Roboto"/>
              </a:rPr>
              <a:t>a. Errores de formato planilla de importación: </a:t>
            </a:r>
            <a:r>
              <a:rPr lang="es-CL" sz="1800" dirty="0">
                <a:latin typeface="Arial" panose="020B0604020202020204" pitchFamily="34" charset="0"/>
                <a:cs typeface="Arial" panose="020B0604020202020204" pitchFamily="34" charset="0"/>
                <a:sym typeface="Roboto"/>
              </a:rPr>
              <a:t>el archivo debe contener las 25 columnas de acuerdo a la estructura definida previamente (nombre, orden y cantidad de columnas) para ser cargado correctamente. Si es alterado, no podrá ser importado.</a:t>
            </a:r>
            <a:endParaRPr lang="es-CL" sz="1800" b="1" dirty="0">
              <a:latin typeface="Arial" panose="020B0604020202020204" pitchFamily="34" charset="0"/>
              <a:cs typeface="Arial" panose="020B0604020202020204" pitchFamily="34" charset="0"/>
              <a:sym typeface="Roboto"/>
            </a:endParaRPr>
          </a:p>
          <a:p>
            <a:pPr marL="0" lvl="1" indent="0">
              <a:spcBef>
                <a:spcPts val="1000"/>
              </a:spcBef>
              <a:buClr>
                <a:schemeClr val="tx1">
                  <a:lumMod val="65000"/>
                  <a:lumOff val="35000"/>
                </a:schemeClr>
              </a:buClr>
              <a:buNone/>
            </a:pPr>
            <a:endParaRPr lang="es-CL" sz="1400" dirty="0">
              <a:latin typeface="Arial" panose="020B0604020202020204" pitchFamily="34" charset="0"/>
              <a:cs typeface="Arial" panose="020B0604020202020204" pitchFamily="34" charset="0"/>
            </a:endParaRPr>
          </a:p>
        </p:txBody>
      </p:sp>
      <p:pic>
        <p:nvPicPr>
          <p:cNvPr id="2" name="Imagen 1">
            <a:extLst>
              <a:ext uri="{FF2B5EF4-FFF2-40B4-BE49-F238E27FC236}">
                <a16:creationId xmlns:a16="http://schemas.microsoft.com/office/drawing/2014/main" id="{7C16C13B-CC27-4869-A8B1-DDDADD104016}"/>
              </a:ext>
            </a:extLst>
          </p:cNvPr>
          <p:cNvPicPr>
            <a:picLocks noChangeAspect="1"/>
          </p:cNvPicPr>
          <p:nvPr/>
        </p:nvPicPr>
        <p:blipFill>
          <a:blip r:embed="rId2"/>
          <a:stretch>
            <a:fillRect/>
          </a:stretch>
        </p:blipFill>
        <p:spPr>
          <a:xfrm>
            <a:off x="3072042" y="3013191"/>
            <a:ext cx="6316951" cy="2024974"/>
          </a:xfrm>
          <a:prstGeom prst="rect">
            <a:avLst/>
          </a:prstGeom>
        </p:spPr>
      </p:pic>
      <p:sp>
        <p:nvSpPr>
          <p:cNvPr id="3" name="Rectángulo 2">
            <a:extLst>
              <a:ext uri="{FF2B5EF4-FFF2-40B4-BE49-F238E27FC236}">
                <a16:creationId xmlns:a16="http://schemas.microsoft.com/office/drawing/2014/main" id="{069B4F0F-1371-45E5-8EC3-C1CA6D863545}"/>
              </a:ext>
            </a:extLst>
          </p:cNvPr>
          <p:cNvSpPr/>
          <p:nvPr/>
        </p:nvSpPr>
        <p:spPr>
          <a:xfrm>
            <a:off x="5376128" y="3936295"/>
            <a:ext cx="2952084" cy="707423"/>
          </a:xfrm>
          <a:prstGeom prst="rect">
            <a:avLst/>
          </a:prstGeom>
          <a:noFill/>
          <a:ln w="28575">
            <a:solidFill>
              <a:srgbClr val="5ECB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Título 1">
            <a:extLst>
              <a:ext uri="{FF2B5EF4-FFF2-40B4-BE49-F238E27FC236}">
                <a16:creationId xmlns:a16="http://schemas.microsoft.com/office/drawing/2014/main" id="{86756207-B4F4-4FE5-990A-CF21645CAB99}"/>
              </a:ext>
            </a:extLst>
          </p:cNvPr>
          <p:cNvSpPr txBox="1">
            <a:spLocks/>
          </p:cNvSpPr>
          <p:nvPr/>
        </p:nvSpPr>
        <p:spPr>
          <a:xfrm>
            <a:off x="1038687" y="665660"/>
            <a:ext cx="10929196" cy="659078"/>
          </a:xfrm>
          <a:prstGeom prst="rect">
            <a:avLst/>
          </a:prstGeom>
          <a:effectLst/>
        </p:spPr>
        <p:txBody>
          <a:bodyPr spcFirstLastPara="1" vert="horz" wrap="square" lIns="91425" tIns="91425" rIns="91425" bIns="91425" rtlCol="0" anchor="ctr" anchorCtr="0">
            <a:normAutofit/>
          </a:bodyPr>
          <a:lstStyle>
            <a:lvl1pPr lvl="0" algn="l" defTabSz="914400" rtl="0" eaLnBrk="1" latinLnBrk="0" hangingPunct="1">
              <a:lnSpc>
                <a:spcPct val="90000"/>
              </a:lnSpc>
              <a:spcBef>
                <a:spcPts val="0"/>
              </a:spcBef>
              <a:spcAft>
                <a:spcPts val="0"/>
              </a:spcAft>
              <a:buNone/>
              <a:defRPr sz="3200" b="1" i="0" kern="1200">
                <a:solidFill>
                  <a:schemeClr val="tx1">
                    <a:lumMod val="50000"/>
                    <a:lumOff val="50000"/>
                  </a:schemeClr>
                </a:solidFill>
                <a:latin typeface="Roboto" panose="02000000000000000000" pitchFamily="2" charset="0"/>
                <a:ea typeface="Roboto" panose="02000000000000000000" pitchFamily="2" charset="0"/>
                <a:cs typeface="+mj-cs"/>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a:r>
              <a:rPr lang="es-CL" sz="2800" dirty="0"/>
              <a:t>Reporte de errores de importación en DRILLIT</a:t>
            </a:r>
          </a:p>
        </p:txBody>
      </p:sp>
      <p:pic>
        <p:nvPicPr>
          <p:cNvPr id="11" name="Imagen 10">
            <a:extLst>
              <a:ext uri="{FF2B5EF4-FFF2-40B4-BE49-F238E27FC236}">
                <a16:creationId xmlns:a16="http://schemas.microsoft.com/office/drawing/2014/main" id="{6B751AB7-4CFF-4414-A699-A6987CB526B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24117" y="545003"/>
            <a:ext cx="755169" cy="735345"/>
          </a:xfrm>
          <a:prstGeom prst="rect">
            <a:avLst/>
          </a:prstGeom>
          <a:noFill/>
          <a:ln>
            <a:noFill/>
          </a:ln>
        </p:spPr>
      </p:pic>
    </p:spTree>
    <p:extLst>
      <p:ext uri="{BB962C8B-B14F-4D97-AF65-F5344CB8AC3E}">
        <p14:creationId xmlns:p14="http://schemas.microsoft.com/office/powerpoint/2010/main" val="3394123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ción de número de diapositiva 3">
            <a:extLst>
              <a:ext uri="{FF2B5EF4-FFF2-40B4-BE49-F238E27FC236}">
                <a16:creationId xmlns:a16="http://schemas.microsoft.com/office/drawing/2014/main" id="{D7EC60BC-E732-734F-A593-54DF0D71709F}"/>
              </a:ext>
            </a:extLst>
          </p:cNvPr>
          <p:cNvSpPr>
            <a:spLocks noGrp="1"/>
          </p:cNvSpPr>
          <p:nvPr>
            <p:ph type="sldNum" sz="quarter" idx="10"/>
          </p:nvPr>
        </p:nvSpPr>
        <p:spPr/>
        <p:txBody>
          <a:bodyPr/>
          <a:lstStyle/>
          <a:p>
            <a:fld id="{AE03DBD5-3D4C-3241-9292-12824D51095A}" type="slidenum">
              <a:rPr lang="en-US" smtClean="0"/>
              <a:t>22</a:t>
            </a:fld>
            <a:endParaRPr lang="en-US"/>
          </a:p>
        </p:txBody>
      </p:sp>
      <p:sp>
        <p:nvSpPr>
          <p:cNvPr id="6" name="Marcador de contenido 2">
            <a:extLst>
              <a:ext uri="{FF2B5EF4-FFF2-40B4-BE49-F238E27FC236}">
                <a16:creationId xmlns:a16="http://schemas.microsoft.com/office/drawing/2014/main" id="{7AB9FA80-4F1D-4E51-B16C-06C34F2AAC26}"/>
              </a:ext>
            </a:extLst>
          </p:cNvPr>
          <p:cNvSpPr>
            <a:spLocks noGrp="1"/>
          </p:cNvSpPr>
          <p:nvPr>
            <p:ph idx="1"/>
          </p:nvPr>
        </p:nvSpPr>
        <p:spPr>
          <a:xfrm>
            <a:off x="887199" y="1299882"/>
            <a:ext cx="10833745" cy="4985053"/>
          </a:xfrm>
        </p:spPr>
        <p:txBody>
          <a:bodyPr>
            <a:normAutofit/>
          </a:bodyPr>
          <a:lstStyle/>
          <a:p>
            <a:pPr marL="0" lvl="1" indent="0" algn="just">
              <a:lnSpc>
                <a:spcPct val="150000"/>
              </a:lnSpc>
              <a:spcBef>
                <a:spcPts val="1000"/>
              </a:spcBef>
              <a:buClr>
                <a:schemeClr val="tx1">
                  <a:lumMod val="65000"/>
                  <a:lumOff val="35000"/>
                </a:schemeClr>
              </a:buClr>
              <a:buNone/>
            </a:pPr>
            <a:r>
              <a:rPr lang="es-CL" sz="1800" b="1" dirty="0">
                <a:latin typeface="Arial" panose="020B0604020202020204" pitchFamily="34" charset="0"/>
                <a:cs typeface="Arial" panose="020B0604020202020204" pitchFamily="34" charset="0"/>
                <a:sym typeface="Roboto"/>
              </a:rPr>
              <a:t>b. Errores de formato de valores: </a:t>
            </a:r>
            <a:r>
              <a:rPr lang="es-CL" sz="1800" dirty="0">
                <a:latin typeface="Arial" panose="020B0604020202020204" pitchFamily="34" charset="0"/>
                <a:cs typeface="Arial" panose="020B0604020202020204" pitchFamily="34" charset="0"/>
                <a:sym typeface="Roboto"/>
              </a:rPr>
              <a:t>si existen errores en formato de números y textos, o los valores no corresponden al tipo de información requerida en la columna, el archivo no podrá ser leído correctamente, y por ende no será importado</a:t>
            </a:r>
          </a:p>
          <a:p>
            <a:pPr marL="0" lvl="1" indent="0">
              <a:lnSpc>
                <a:spcPct val="150000"/>
              </a:lnSpc>
              <a:spcBef>
                <a:spcPts val="1000"/>
              </a:spcBef>
              <a:buClr>
                <a:schemeClr val="tx1">
                  <a:lumMod val="65000"/>
                  <a:lumOff val="35000"/>
                </a:schemeClr>
              </a:buClr>
              <a:buNone/>
            </a:pPr>
            <a:endParaRPr lang="es-CL" sz="1800" dirty="0">
              <a:latin typeface="Arial" panose="020B0604020202020204" pitchFamily="34" charset="0"/>
              <a:cs typeface="Arial" panose="020B0604020202020204" pitchFamily="34" charset="0"/>
              <a:sym typeface="Roboto"/>
            </a:endParaRPr>
          </a:p>
          <a:p>
            <a:pPr marL="0" lvl="1" indent="0">
              <a:lnSpc>
                <a:spcPct val="150000"/>
              </a:lnSpc>
              <a:spcBef>
                <a:spcPts val="1000"/>
              </a:spcBef>
              <a:buClr>
                <a:schemeClr val="tx1">
                  <a:lumMod val="65000"/>
                  <a:lumOff val="35000"/>
                </a:schemeClr>
              </a:buClr>
              <a:buNone/>
            </a:pPr>
            <a:endParaRPr lang="es-CL" sz="1800" b="1" dirty="0">
              <a:latin typeface="Arial" panose="020B0604020202020204" pitchFamily="34" charset="0"/>
              <a:cs typeface="Arial" panose="020B0604020202020204" pitchFamily="34" charset="0"/>
              <a:sym typeface="Roboto"/>
            </a:endParaRPr>
          </a:p>
          <a:p>
            <a:pPr marL="0" lvl="1" indent="0">
              <a:spcBef>
                <a:spcPts val="1000"/>
              </a:spcBef>
              <a:buClr>
                <a:schemeClr val="tx1">
                  <a:lumMod val="65000"/>
                  <a:lumOff val="35000"/>
                </a:schemeClr>
              </a:buClr>
              <a:buNone/>
            </a:pPr>
            <a:endParaRPr lang="es-CL" sz="1400" dirty="0">
              <a:latin typeface="Arial" panose="020B0604020202020204" pitchFamily="34" charset="0"/>
              <a:cs typeface="Arial" panose="020B0604020202020204" pitchFamily="34" charset="0"/>
            </a:endParaRPr>
          </a:p>
        </p:txBody>
      </p:sp>
      <p:pic>
        <p:nvPicPr>
          <p:cNvPr id="3" name="Imagen 2">
            <a:extLst>
              <a:ext uri="{FF2B5EF4-FFF2-40B4-BE49-F238E27FC236}">
                <a16:creationId xmlns:a16="http://schemas.microsoft.com/office/drawing/2014/main" id="{496742E8-848E-42E8-B067-18B735167332}"/>
              </a:ext>
            </a:extLst>
          </p:cNvPr>
          <p:cNvPicPr>
            <a:picLocks noChangeAspect="1"/>
          </p:cNvPicPr>
          <p:nvPr/>
        </p:nvPicPr>
        <p:blipFill>
          <a:blip r:embed="rId2"/>
          <a:stretch>
            <a:fillRect/>
          </a:stretch>
        </p:blipFill>
        <p:spPr>
          <a:xfrm>
            <a:off x="6304071" y="2824855"/>
            <a:ext cx="5139729" cy="3737985"/>
          </a:xfrm>
          <a:prstGeom prst="rect">
            <a:avLst/>
          </a:prstGeom>
        </p:spPr>
      </p:pic>
      <p:pic>
        <p:nvPicPr>
          <p:cNvPr id="8" name="Imagen 7">
            <a:extLst>
              <a:ext uri="{FF2B5EF4-FFF2-40B4-BE49-F238E27FC236}">
                <a16:creationId xmlns:a16="http://schemas.microsoft.com/office/drawing/2014/main" id="{B19EACF1-D54D-4635-8FD5-31FCCA032155}"/>
              </a:ext>
            </a:extLst>
          </p:cNvPr>
          <p:cNvPicPr>
            <a:picLocks noChangeAspect="1"/>
          </p:cNvPicPr>
          <p:nvPr/>
        </p:nvPicPr>
        <p:blipFill>
          <a:blip r:embed="rId3"/>
          <a:stretch>
            <a:fillRect/>
          </a:stretch>
        </p:blipFill>
        <p:spPr>
          <a:xfrm>
            <a:off x="573122" y="2851750"/>
            <a:ext cx="5602780" cy="1764099"/>
          </a:xfrm>
          <a:prstGeom prst="rect">
            <a:avLst/>
          </a:prstGeom>
        </p:spPr>
      </p:pic>
      <p:sp>
        <p:nvSpPr>
          <p:cNvPr id="9" name="Rectángulo 8">
            <a:extLst>
              <a:ext uri="{FF2B5EF4-FFF2-40B4-BE49-F238E27FC236}">
                <a16:creationId xmlns:a16="http://schemas.microsoft.com/office/drawing/2014/main" id="{4EF2B190-2C29-4E53-B8AC-29C2611A395A}"/>
              </a:ext>
            </a:extLst>
          </p:cNvPr>
          <p:cNvSpPr/>
          <p:nvPr/>
        </p:nvSpPr>
        <p:spPr>
          <a:xfrm>
            <a:off x="5137545" y="3898435"/>
            <a:ext cx="296694" cy="284075"/>
          </a:xfrm>
          <a:prstGeom prst="rect">
            <a:avLst/>
          </a:prstGeom>
          <a:noFill/>
          <a:ln w="28575">
            <a:solidFill>
              <a:srgbClr val="5ECB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Título 1">
            <a:extLst>
              <a:ext uri="{FF2B5EF4-FFF2-40B4-BE49-F238E27FC236}">
                <a16:creationId xmlns:a16="http://schemas.microsoft.com/office/drawing/2014/main" id="{BA155B60-C867-4184-AFDE-6109A13C9906}"/>
              </a:ext>
            </a:extLst>
          </p:cNvPr>
          <p:cNvSpPr txBox="1">
            <a:spLocks/>
          </p:cNvSpPr>
          <p:nvPr/>
        </p:nvSpPr>
        <p:spPr>
          <a:xfrm>
            <a:off x="1038687" y="665660"/>
            <a:ext cx="10929196" cy="659078"/>
          </a:xfrm>
          <a:prstGeom prst="rect">
            <a:avLst/>
          </a:prstGeom>
          <a:effectLst/>
        </p:spPr>
        <p:txBody>
          <a:bodyPr spcFirstLastPara="1" vert="horz" wrap="square" lIns="91425" tIns="91425" rIns="91425" bIns="91425" rtlCol="0" anchor="ctr" anchorCtr="0">
            <a:normAutofit/>
          </a:bodyPr>
          <a:lstStyle>
            <a:lvl1pPr lvl="0" algn="l" defTabSz="914400" rtl="0" eaLnBrk="1" latinLnBrk="0" hangingPunct="1">
              <a:lnSpc>
                <a:spcPct val="90000"/>
              </a:lnSpc>
              <a:spcBef>
                <a:spcPts val="0"/>
              </a:spcBef>
              <a:spcAft>
                <a:spcPts val="0"/>
              </a:spcAft>
              <a:buNone/>
              <a:defRPr sz="3200" b="1" i="0" kern="1200">
                <a:solidFill>
                  <a:schemeClr val="tx1">
                    <a:lumMod val="50000"/>
                    <a:lumOff val="50000"/>
                  </a:schemeClr>
                </a:solidFill>
                <a:latin typeface="Roboto" panose="02000000000000000000" pitchFamily="2" charset="0"/>
                <a:ea typeface="Roboto" panose="02000000000000000000" pitchFamily="2" charset="0"/>
                <a:cs typeface="+mj-cs"/>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a:r>
              <a:rPr lang="es-CL" sz="2800" dirty="0"/>
              <a:t>Reporte de errores de importación en DRILLIT</a:t>
            </a:r>
          </a:p>
        </p:txBody>
      </p:sp>
      <p:pic>
        <p:nvPicPr>
          <p:cNvPr id="11" name="Imagen 10">
            <a:extLst>
              <a:ext uri="{FF2B5EF4-FFF2-40B4-BE49-F238E27FC236}">
                <a16:creationId xmlns:a16="http://schemas.microsoft.com/office/drawing/2014/main" id="{7C162D58-4CD6-4981-875B-D88550C076D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24117" y="545003"/>
            <a:ext cx="755169" cy="735345"/>
          </a:xfrm>
          <a:prstGeom prst="rect">
            <a:avLst/>
          </a:prstGeom>
          <a:noFill/>
          <a:ln>
            <a:noFill/>
          </a:ln>
        </p:spPr>
      </p:pic>
    </p:spTree>
    <p:extLst>
      <p:ext uri="{BB962C8B-B14F-4D97-AF65-F5344CB8AC3E}">
        <p14:creationId xmlns:p14="http://schemas.microsoft.com/office/powerpoint/2010/main" val="37886100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ción de número de diapositiva 3">
            <a:extLst>
              <a:ext uri="{FF2B5EF4-FFF2-40B4-BE49-F238E27FC236}">
                <a16:creationId xmlns:a16="http://schemas.microsoft.com/office/drawing/2014/main" id="{D7EC60BC-E732-734F-A593-54DF0D71709F}"/>
              </a:ext>
            </a:extLst>
          </p:cNvPr>
          <p:cNvSpPr>
            <a:spLocks noGrp="1"/>
          </p:cNvSpPr>
          <p:nvPr>
            <p:ph type="sldNum" sz="quarter" idx="10"/>
          </p:nvPr>
        </p:nvSpPr>
        <p:spPr/>
        <p:txBody>
          <a:bodyPr/>
          <a:lstStyle/>
          <a:p>
            <a:fld id="{AE03DBD5-3D4C-3241-9292-12824D51095A}" type="slidenum">
              <a:rPr lang="en-US" smtClean="0"/>
              <a:t>23</a:t>
            </a:fld>
            <a:endParaRPr lang="en-US"/>
          </a:p>
        </p:txBody>
      </p:sp>
      <p:sp>
        <p:nvSpPr>
          <p:cNvPr id="6" name="Marcador de contenido 2">
            <a:extLst>
              <a:ext uri="{FF2B5EF4-FFF2-40B4-BE49-F238E27FC236}">
                <a16:creationId xmlns:a16="http://schemas.microsoft.com/office/drawing/2014/main" id="{7AB9FA80-4F1D-4E51-B16C-06C34F2AAC26}"/>
              </a:ext>
            </a:extLst>
          </p:cNvPr>
          <p:cNvSpPr>
            <a:spLocks noGrp="1"/>
          </p:cNvSpPr>
          <p:nvPr>
            <p:ph idx="1"/>
          </p:nvPr>
        </p:nvSpPr>
        <p:spPr>
          <a:xfrm>
            <a:off x="887199" y="1299882"/>
            <a:ext cx="10833745" cy="4985053"/>
          </a:xfrm>
        </p:spPr>
        <p:txBody>
          <a:bodyPr>
            <a:normAutofit/>
          </a:bodyPr>
          <a:lstStyle/>
          <a:p>
            <a:pPr marL="0" lvl="1" indent="0" algn="just">
              <a:lnSpc>
                <a:spcPct val="150000"/>
              </a:lnSpc>
              <a:spcBef>
                <a:spcPts val="1000"/>
              </a:spcBef>
              <a:buClr>
                <a:schemeClr val="tx1">
                  <a:lumMod val="65000"/>
                  <a:lumOff val="35000"/>
                </a:schemeClr>
              </a:buClr>
              <a:buNone/>
            </a:pPr>
            <a:r>
              <a:rPr lang="es-CL" sz="1800" b="1" dirty="0">
                <a:latin typeface="Arial" panose="020B0604020202020204" pitchFamily="34" charset="0"/>
                <a:cs typeface="Arial" panose="020B0604020202020204" pitchFamily="34" charset="0"/>
                <a:sym typeface="Roboto"/>
              </a:rPr>
              <a:t>c. Información mínima: </a:t>
            </a:r>
            <a:r>
              <a:rPr lang="es-CL" sz="1800" dirty="0">
                <a:latin typeface="Arial" panose="020B0604020202020204" pitchFamily="34" charset="0"/>
                <a:cs typeface="Arial" panose="020B0604020202020204" pitchFamily="34" charset="0"/>
                <a:sym typeface="Roboto"/>
              </a:rPr>
              <a:t>el archivo debe contener campos mínimos para que la tronadura pueda ser válida e importada correctamente. Si existen pozos con información mínima incompleta, estos deben ser eliminados del archivo para que pueda ser importado.</a:t>
            </a:r>
          </a:p>
          <a:p>
            <a:pPr marL="0" lvl="1" indent="0" algn="just">
              <a:lnSpc>
                <a:spcPct val="100000"/>
              </a:lnSpc>
              <a:spcBef>
                <a:spcPts val="0"/>
              </a:spcBef>
              <a:buClr>
                <a:schemeClr val="tx1">
                  <a:lumMod val="65000"/>
                  <a:lumOff val="35000"/>
                </a:schemeClr>
              </a:buClr>
              <a:buNone/>
            </a:pPr>
            <a:endParaRPr lang="es-CL" sz="1800" dirty="0">
              <a:latin typeface="Arial" panose="020B0604020202020204" pitchFamily="34" charset="0"/>
              <a:cs typeface="Arial" panose="020B0604020202020204" pitchFamily="34" charset="0"/>
              <a:sym typeface="Roboto"/>
            </a:endParaRPr>
          </a:p>
          <a:p>
            <a:pPr marL="285750" lvl="1" indent="-285750" algn="just">
              <a:lnSpc>
                <a:spcPct val="100000"/>
              </a:lnSpc>
              <a:spcBef>
                <a:spcPts val="0"/>
              </a:spcBef>
              <a:buClr>
                <a:schemeClr val="tx1">
                  <a:lumMod val="65000"/>
                  <a:lumOff val="35000"/>
                </a:schemeClr>
              </a:buClr>
            </a:pPr>
            <a:r>
              <a:rPr lang="es-CL" sz="1800" dirty="0">
                <a:latin typeface="Arial" panose="020B0604020202020204" pitchFamily="34" charset="0"/>
                <a:cs typeface="Arial" panose="020B0604020202020204" pitchFamily="34" charset="0"/>
                <a:sym typeface="Roboto"/>
              </a:rPr>
              <a:t>Malla</a:t>
            </a:r>
          </a:p>
          <a:p>
            <a:pPr marL="285750" lvl="1" indent="-285750" algn="just">
              <a:lnSpc>
                <a:spcPct val="100000"/>
              </a:lnSpc>
              <a:spcBef>
                <a:spcPts val="0"/>
              </a:spcBef>
              <a:buClr>
                <a:schemeClr val="tx1">
                  <a:lumMod val="65000"/>
                  <a:lumOff val="35000"/>
                </a:schemeClr>
              </a:buClr>
            </a:pPr>
            <a:r>
              <a:rPr lang="es-CL" sz="1800" dirty="0">
                <a:latin typeface="Arial" panose="020B0604020202020204" pitchFamily="34" charset="0"/>
                <a:cs typeface="Arial" panose="020B0604020202020204" pitchFamily="34" charset="0"/>
                <a:sym typeface="Roboto"/>
              </a:rPr>
              <a:t>ID pozo</a:t>
            </a:r>
          </a:p>
          <a:p>
            <a:pPr marL="285750" lvl="1" indent="-285750" algn="just">
              <a:lnSpc>
                <a:spcPct val="100000"/>
              </a:lnSpc>
              <a:spcBef>
                <a:spcPts val="0"/>
              </a:spcBef>
              <a:buClr>
                <a:schemeClr val="tx1">
                  <a:lumMod val="65000"/>
                  <a:lumOff val="35000"/>
                </a:schemeClr>
              </a:buClr>
            </a:pPr>
            <a:r>
              <a:rPr lang="es-CL" sz="1800" dirty="0">
                <a:latin typeface="Arial" panose="020B0604020202020204" pitchFamily="34" charset="0"/>
                <a:cs typeface="Arial" panose="020B0604020202020204" pitchFamily="34" charset="0"/>
                <a:sym typeface="Roboto"/>
              </a:rPr>
              <a:t>Diámetro PLG</a:t>
            </a:r>
          </a:p>
          <a:p>
            <a:pPr marL="285750" lvl="1" indent="-285750" algn="just">
              <a:lnSpc>
                <a:spcPct val="100000"/>
              </a:lnSpc>
              <a:spcBef>
                <a:spcPts val="0"/>
              </a:spcBef>
              <a:buClr>
                <a:schemeClr val="tx1">
                  <a:lumMod val="65000"/>
                  <a:lumOff val="35000"/>
                </a:schemeClr>
              </a:buClr>
            </a:pPr>
            <a:r>
              <a:rPr lang="es-CL" sz="1800" dirty="0">
                <a:latin typeface="Arial" panose="020B0604020202020204" pitchFamily="34" charset="0"/>
                <a:cs typeface="Arial" panose="020B0604020202020204" pitchFamily="34" charset="0"/>
                <a:sym typeface="Roboto"/>
              </a:rPr>
              <a:t>Al menos un explosivo teórico (nombre, kg)</a:t>
            </a:r>
          </a:p>
          <a:p>
            <a:pPr marL="285750" lvl="1" indent="-285750" algn="just">
              <a:lnSpc>
                <a:spcPct val="100000"/>
              </a:lnSpc>
              <a:spcBef>
                <a:spcPts val="0"/>
              </a:spcBef>
              <a:buClr>
                <a:schemeClr val="tx1">
                  <a:lumMod val="65000"/>
                  <a:lumOff val="35000"/>
                </a:schemeClr>
              </a:buClr>
            </a:pPr>
            <a:r>
              <a:rPr lang="es-CL" sz="1800" dirty="0">
                <a:latin typeface="Arial" panose="020B0604020202020204" pitchFamily="34" charset="0"/>
                <a:cs typeface="Arial" panose="020B0604020202020204" pitchFamily="34" charset="0"/>
                <a:sym typeface="Roboto"/>
              </a:rPr>
              <a:t>Al menos un explosivo cargado (nombre, kg)</a:t>
            </a:r>
          </a:p>
          <a:p>
            <a:pPr marL="285750" lvl="1" indent="-285750">
              <a:lnSpc>
                <a:spcPct val="150000"/>
              </a:lnSpc>
              <a:spcBef>
                <a:spcPts val="1000"/>
              </a:spcBef>
              <a:buClr>
                <a:schemeClr val="tx1">
                  <a:lumMod val="65000"/>
                  <a:lumOff val="35000"/>
                </a:schemeClr>
              </a:buClr>
            </a:pPr>
            <a:endParaRPr lang="es-CL" sz="1800" dirty="0">
              <a:latin typeface="Arial" panose="020B0604020202020204" pitchFamily="34" charset="0"/>
              <a:cs typeface="Arial" panose="020B0604020202020204" pitchFamily="34" charset="0"/>
              <a:sym typeface="Roboto"/>
            </a:endParaRPr>
          </a:p>
          <a:p>
            <a:pPr marL="0" lvl="1" indent="0">
              <a:lnSpc>
                <a:spcPct val="150000"/>
              </a:lnSpc>
              <a:spcBef>
                <a:spcPts val="1000"/>
              </a:spcBef>
              <a:buClr>
                <a:schemeClr val="tx1">
                  <a:lumMod val="65000"/>
                  <a:lumOff val="35000"/>
                </a:schemeClr>
              </a:buClr>
              <a:buNone/>
            </a:pPr>
            <a:endParaRPr lang="es-CL" sz="1800" b="1" dirty="0">
              <a:latin typeface="Arial" panose="020B0604020202020204" pitchFamily="34" charset="0"/>
              <a:cs typeface="Arial" panose="020B0604020202020204" pitchFamily="34" charset="0"/>
              <a:sym typeface="Roboto"/>
            </a:endParaRPr>
          </a:p>
          <a:p>
            <a:pPr marL="0" lvl="1" indent="0">
              <a:spcBef>
                <a:spcPts val="1000"/>
              </a:spcBef>
              <a:buClr>
                <a:schemeClr val="tx1">
                  <a:lumMod val="65000"/>
                  <a:lumOff val="35000"/>
                </a:schemeClr>
              </a:buClr>
              <a:buNone/>
            </a:pPr>
            <a:endParaRPr lang="es-CL" sz="1400" dirty="0">
              <a:latin typeface="Arial" panose="020B0604020202020204" pitchFamily="34" charset="0"/>
              <a:cs typeface="Arial" panose="020B0604020202020204" pitchFamily="34" charset="0"/>
            </a:endParaRPr>
          </a:p>
        </p:txBody>
      </p:sp>
      <p:pic>
        <p:nvPicPr>
          <p:cNvPr id="2" name="Imagen 1">
            <a:extLst>
              <a:ext uri="{FF2B5EF4-FFF2-40B4-BE49-F238E27FC236}">
                <a16:creationId xmlns:a16="http://schemas.microsoft.com/office/drawing/2014/main" id="{0F5B396D-C366-4784-8BFA-F6249949C4FA}"/>
              </a:ext>
            </a:extLst>
          </p:cNvPr>
          <p:cNvPicPr>
            <a:picLocks noChangeAspect="1"/>
          </p:cNvPicPr>
          <p:nvPr/>
        </p:nvPicPr>
        <p:blipFill rotWithShape="1">
          <a:blip r:embed="rId2"/>
          <a:srcRect/>
          <a:stretch/>
        </p:blipFill>
        <p:spPr>
          <a:xfrm>
            <a:off x="6171974" y="2748177"/>
            <a:ext cx="4980120" cy="3679891"/>
          </a:xfrm>
          <a:prstGeom prst="rect">
            <a:avLst/>
          </a:prstGeom>
        </p:spPr>
      </p:pic>
      <p:sp>
        <p:nvSpPr>
          <p:cNvPr id="8" name="Título 1">
            <a:extLst>
              <a:ext uri="{FF2B5EF4-FFF2-40B4-BE49-F238E27FC236}">
                <a16:creationId xmlns:a16="http://schemas.microsoft.com/office/drawing/2014/main" id="{DF944BFA-0CF9-4A8A-97D2-8EB6356CD4FA}"/>
              </a:ext>
            </a:extLst>
          </p:cNvPr>
          <p:cNvSpPr txBox="1">
            <a:spLocks/>
          </p:cNvSpPr>
          <p:nvPr/>
        </p:nvSpPr>
        <p:spPr>
          <a:xfrm>
            <a:off x="1038687" y="665660"/>
            <a:ext cx="10929196" cy="659078"/>
          </a:xfrm>
          <a:prstGeom prst="rect">
            <a:avLst/>
          </a:prstGeom>
          <a:effectLst/>
        </p:spPr>
        <p:txBody>
          <a:bodyPr spcFirstLastPara="1" vert="horz" wrap="square" lIns="91425" tIns="91425" rIns="91425" bIns="91425" rtlCol="0" anchor="ctr" anchorCtr="0">
            <a:normAutofit/>
          </a:bodyPr>
          <a:lstStyle>
            <a:lvl1pPr lvl="0" algn="l" defTabSz="914400" rtl="0" eaLnBrk="1" latinLnBrk="0" hangingPunct="1">
              <a:lnSpc>
                <a:spcPct val="90000"/>
              </a:lnSpc>
              <a:spcBef>
                <a:spcPts val="0"/>
              </a:spcBef>
              <a:spcAft>
                <a:spcPts val="0"/>
              </a:spcAft>
              <a:buNone/>
              <a:defRPr sz="3200" b="1" i="0" kern="1200">
                <a:solidFill>
                  <a:schemeClr val="tx1">
                    <a:lumMod val="50000"/>
                    <a:lumOff val="50000"/>
                  </a:schemeClr>
                </a:solidFill>
                <a:latin typeface="Roboto" panose="02000000000000000000" pitchFamily="2" charset="0"/>
                <a:ea typeface="Roboto" panose="02000000000000000000" pitchFamily="2" charset="0"/>
                <a:cs typeface="+mj-cs"/>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a:r>
              <a:rPr lang="es-CL" sz="2800" dirty="0"/>
              <a:t>Reporte de errores de importación en DRILLIT</a:t>
            </a:r>
          </a:p>
        </p:txBody>
      </p:sp>
      <p:pic>
        <p:nvPicPr>
          <p:cNvPr id="9" name="Imagen 8">
            <a:extLst>
              <a:ext uri="{FF2B5EF4-FFF2-40B4-BE49-F238E27FC236}">
                <a16:creationId xmlns:a16="http://schemas.microsoft.com/office/drawing/2014/main" id="{EDBEA392-ABFE-40A5-BD2B-2BB7515E7C4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24117" y="545003"/>
            <a:ext cx="755169" cy="735345"/>
          </a:xfrm>
          <a:prstGeom prst="rect">
            <a:avLst/>
          </a:prstGeom>
          <a:noFill/>
          <a:ln>
            <a:noFill/>
          </a:ln>
        </p:spPr>
      </p:pic>
    </p:spTree>
    <p:extLst>
      <p:ext uri="{BB962C8B-B14F-4D97-AF65-F5344CB8AC3E}">
        <p14:creationId xmlns:p14="http://schemas.microsoft.com/office/powerpoint/2010/main" val="15948959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ción de número de diapositiva 3">
            <a:extLst>
              <a:ext uri="{FF2B5EF4-FFF2-40B4-BE49-F238E27FC236}">
                <a16:creationId xmlns:a16="http://schemas.microsoft.com/office/drawing/2014/main" id="{D7EC60BC-E732-734F-A593-54DF0D71709F}"/>
              </a:ext>
            </a:extLst>
          </p:cNvPr>
          <p:cNvSpPr>
            <a:spLocks noGrp="1"/>
          </p:cNvSpPr>
          <p:nvPr>
            <p:ph type="sldNum" sz="quarter" idx="10"/>
          </p:nvPr>
        </p:nvSpPr>
        <p:spPr/>
        <p:txBody>
          <a:bodyPr/>
          <a:lstStyle/>
          <a:p>
            <a:fld id="{AE03DBD5-3D4C-3241-9292-12824D51095A}" type="slidenum">
              <a:rPr lang="en-US" smtClean="0"/>
              <a:t>24</a:t>
            </a:fld>
            <a:endParaRPr lang="en-US"/>
          </a:p>
        </p:txBody>
      </p:sp>
      <p:sp>
        <p:nvSpPr>
          <p:cNvPr id="6" name="Marcador de contenido 2">
            <a:extLst>
              <a:ext uri="{FF2B5EF4-FFF2-40B4-BE49-F238E27FC236}">
                <a16:creationId xmlns:a16="http://schemas.microsoft.com/office/drawing/2014/main" id="{7AB9FA80-4F1D-4E51-B16C-06C34F2AAC26}"/>
              </a:ext>
            </a:extLst>
          </p:cNvPr>
          <p:cNvSpPr>
            <a:spLocks noGrp="1"/>
          </p:cNvSpPr>
          <p:nvPr>
            <p:ph idx="1"/>
          </p:nvPr>
        </p:nvSpPr>
        <p:spPr>
          <a:xfrm>
            <a:off x="887199" y="1299882"/>
            <a:ext cx="10833745" cy="4985053"/>
          </a:xfrm>
        </p:spPr>
        <p:txBody>
          <a:bodyPr>
            <a:normAutofit/>
          </a:bodyPr>
          <a:lstStyle/>
          <a:p>
            <a:pPr marL="0" lvl="1" indent="0" algn="just">
              <a:lnSpc>
                <a:spcPct val="150000"/>
              </a:lnSpc>
              <a:spcBef>
                <a:spcPts val="1000"/>
              </a:spcBef>
              <a:buClr>
                <a:schemeClr val="tx1">
                  <a:lumMod val="65000"/>
                  <a:lumOff val="35000"/>
                </a:schemeClr>
              </a:buClr>
              <a:buNone/>
            </a:pPr>
            <a:r>
              <a:rPr lang="es-CL" sz="1800" b="1" dirty="0">
                <a:latin typeface="Arial" panose="020B0604020202020204" pitchFamily="34" charset="0"/>
                <a:cs typeface="Arial" panose="020B0604020202020204" pitchFamily="34" charset="0"/>
                <a:sym typeface="Roboto"/>
              </a:rPr>
              <a:t>d. Errores de consistencia de información: </a:t>
            </a:r>
            <a:r>
              <a:rPr lang="es-CL" sz="1800" dirty="0">
                <a:latin typeface="Arial" panose="020B0604020202020204" pitchFamily="34" charset="0"/>
                <a:cs typeface="Arial" panose="020B0604020202020204" pitchFamily="34" charset="0"/>
                <a:sym typeface="Roboto"/>
              </a:rPr>
              <a:t>la información importada debe cumplir con los siguientes criterios de calidad:</a:t>
            </a:r>
          </a:p>
          <a:p>
            <a:pPr marL="0" lvl="1" indent="0" algn="just">
              <a:lnSpc>
                <a:spcPct val="100000"/>
              </a:lnSpc>
              <a:spcBef>
                <a:spcPts val="0"/>
              </a:spcBef>
              <a:buClr>
                <a:schemeClr val="tx1">
                  <a:lumMod val="65000"/>
                  <a:lumOff val="35000"/>
                </a:schemeClr>
              </a:buClr>
              <a:buNone/>
            </a:pPr>
            <a:endParaRPr lang="es-CL" sz="1800" dirty="0">
              <a:latin typeface="Arial" panose="020B0604020202020204" pitchFamily="34" charset="0"/>
              <a:cs typeface="Arial" panose="020B0604020202020204" pitchFamily="34" charset="0"/>
              <a:sym typeface="Roboto"/>
            </a:endParaRPr>
          </a:p>
          <a:p>
            <a:pPr marL="285750" lvl="1" indent="-285750" algn="just">
              <a:lnSpc>
                <a:spcPct val="150000"/>
              </a:lnSpc>
              <a:spcBef>
                <a:spcPts val="1000"/>
              </a:spcBef>
              <a:buClr>
                <a:schemeClr val="tx1">
                  <a:lumMod val="65000"/>
                  <a:lumOff val="35000"/>
                </a:schemeClr>
              </a:buClr>
              <a:buFont typeface="Wingdings" panose="05000000000000000000" pitchFamily="2" charset="2"/>
              <a:buChar char="§"/>
            </a:pPr>
            <a:endParaRPr lang="es-CL" sz="1800" dirty="0">
              <a:latin typeface="Arial" panose="020B0604020202020204" pitchFamily="34" charset="0"/>
              <a:cs typeface="Arial" panose="020B0604020202020204" pitchFamily="34" charset="0"/>
              <a:sym typeface="Roboto"/>
            </a:endParaRPr>
          </a:p>
          <a:p>
            <a:pPr marL="0" lvl="1" indent="0">
              <a:lnSpc>
                <a:spcPct val="150000"/>
              </a:lnSpc>
              <a:spcBef>
                <a:spcPts val="1000"/>
              </a:spcBef>
              <a:buClr>
                <a:schemeClr val="tx1">
                  <a:lumMod val="65000"/>
                  <a:lumOff val="35000"/>
                </a:schemeClr>
              </a:buClr>
              <a:buNone/>
            </a:pPr>
            <a:endParaRPr lang="es-CL" sz="1800" b="1" dirty="0">
              <a:latin typeface="Arial" panose="020B0604020202020204" pitchFamily="34" charset="0"/>
              <a:cs typeface="Arial" panose="020B0604020202020204" pitchFamily="34" charset="0"/>
              <a:sym typeface="Roboto"/>
            </a:endParaRPr>
          </a:p>
          <a:p>
            <a:pPr marL="0" lvl="1" indent="0">
              <a:spcBef>
                <a:spcPts val="1000"/>
              </a:spcBef>
              <a:buClr>
                <a:schemeClr val="tx1">
                  <a:lumMod val="65000"/>
                  <a:lumOff val="35000"/>
                </a:schemeClr>
              </a:buClr>
              <a:buNone/>
            </a:pPr>
            <a:endParaRPr lang="es-CL" sz="1400" dirty="0">
              <a:latin typeface="Arial" panose="020B0604020202020204" pitchFamily="34" charset="0"/>
              <a:cs typeface="Arial" panose="020B0604020202020204" pitchFamily="34" charset="0"/>
            </a:endParaRPr>
          </a:p>
        </p:txBody>
      </p:sp>
      <p:pic>
        <p:nvPicPr>
          <p:cNvPr id="9" name="Imagen 8" descr="Captura de pantalla de un celular&#10;&#10;Descripción generada automáticamente">
            <a:extLst>
              <a:ext uri="{FF2B5EF4-FFF2-40B4-BE49-F238E27FC236}">
                <a16:creationId xmlns:a16="http://schemas.microsoft.com/office/drawing/2014/main" id="{75EF00F5-E566-4E68-A5C2-7CC4442E6663}"/>
              </a:ext>
            </a:extLst>
          </p:cNvPr>
          <p:cNvPicPr>
            <a:picLocks noChangeAspect="1"/>
          </p:cNvPicPr>
          <p:nvPr/>
        </p:nvPicPr>
        <p:blipFill rotWithShape="1">
          <a:blip r:embed="rId2">
            <a:extLst>
              <a:ext uri="{28A0092B-C50C-407E-A947-70E740481C1C}">
                <a14:useLocalDpi xmlns:a14="http://schemas.microsoft.com/office/drawing/2010/main" val="0"/>
              </a:ext>
            </a:extLst>
          </a:blip>
          <a:srcRect l="339"/>
          <a:stretch/>
        </p:blipFill>
        <p:spPr>
          <a:xfrm>
            <a:off x="6695211" y="2285968"/>
            <a:ext cx="5025733" cy="4435507"/>
          </a:xfrm>
          <a:prstGeom prst="rect">
            <a:avLst/>
          </a:prstGeom>
        </p:spPr>
      </p:pic>
      <p:sp>
        <p:nvSpPr>
          <p:cNvPr id="8" name="Marcador de contenido 2">
            <a:extLst>
              <a:ext uri="{FF2B5EF4-FFF2-40B4-BE49-F238E27FC236}">
                <a16:creationId xmlns:a16="http://schemas.microsoft.com/office/drawing/2014/main" id="{D7E5E171-204B-4EFF-AB93-100BE89C0780}"/>
              </a:ext>
            </a:extLst>
          </p:cNvPr>
          <p:cNvSpPr txBox="1">
            <a:spLocks/>
          </p:cNvSpPr>
          <p:nvPr/>
        </p:nvSpPr>
        <p:spPr>
          <a:xfrm>
            <a:off x="887197" y="2366767"/>
            <a:ext cx="5657038" cy="36931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b="0" i="0" kern="1200">
                <a:solidFill>
                  <a:schemeClr val="tx1">
                    <a:lumMod val="50000"/>
                    <a:lumOff val="50000"/>
                  </a:schemeClr>
                </a:solidFill>
                <a:latin typeface="Roboto Light" panose="02000000000000000000" pitchFamily="2" charset="0"/>
                <a:ea typeface="Roboto Light"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lumMod val="50000"/>
                    <a:lumOff val="50000"/>
                  </a:schemeClr>
                </a:solidFill>
                <a:latin typeface="Roboto Light" panose="02000000000000000000" pitchFamily="2" charset="0"/>
                <a:ea typeface="Roboto Light"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lumMod val="50000"/>
                    <a:lumOff val="50000"/>
                  </a:schemeClr>
                </a:solidFill>
                <a:latin typeface="Roboto Light" panose="02000000000000000000" pitchFamily="2" charset="0"/>
                <a:ea typeface="Roboto Light"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lumMod val="50000"/>
                    <a:lumOff val="50000"/>
                  </a:schemeClr>
                </a:solidFill>
                <a:latin typeface="Roboto Light" panose="02000000000000000000" pitchFamily="2" charset="0"/>
                <a:ea typeface="Roboto Light"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lumMod val="50000"/>
                    <a:lumOff val="50000"/>
                  </a:schemeClr>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lvl="1" indent="-285750" algn="just">
              <a:lnSpc>
                <a:spcPct val="100000"/>
              </a:lnSpc>
              <a:spcBef>
                <a:spcPts val="1000"/>
              </a:spcBef>
              <a:buClr>
                <a:schemeClr val="tx1">
                  <a:lumMod val="65000"/>
                  <a:lumOff val="35000"/>
                </a:schemeClr>
              </a:buClr>
            </a:pPr>
            <a:r>
              <a:rPr lang="es-CL" sz="1800" dirty="0">
                <a:latin typeface="Arial" panose="020B0604020202020204" pitchFamily="34" charset="0"/>
                <a:cs typeface="Arial" panose="020B0604020202020204" pitchFamily="34" charset="0"/>
                <a:sym typeface="Roboto"/>
              </a:rPr>
              <a:t>La malla (polígono de tronadura) debe existir en la base de datos de perforación, es decir, debe corresponder a una malla cargada previamente</a:t>
            </a:r>
          </a:p>
          <a:p>
            <a:pPr marL="285750" lvl="1" indent="-285750" algn="just">
              <a:lnSpc>
                <a:spcPct val="100000"/>
              </a:lnSpc>
              <a:spcBef>
                <a:spcPts val="1000"/>
              </a:spcBef>
              <a:buClr>
                <a:schemeClr val="tx1">
                  <a:lumMod val="65000"/>
                  <a:lumOff val="35000"/>
                </a:schemeClr>
              </a:buClr>
            </a:pPr>
            <a:r>
              <a:rPr lang="es-CL" sz="1800" dirty="0">
                <a:latin typeface="Arial" panose="020B0604020202020204" pitchFamily="34" charset="0"/>
                <a:cs typeface="Arial" panose="020B0604020202020204" pitchFamily="34" charset="0"/>
                <a:sym typeface="Roboto"/>
              </a:rPr>
              <a:t>Los pozos deben existir en la malla de perforación (polígono de tronadura)</a:t>
            </a:r>
          </a:p>
          <a:p>
            <a:pPr marL="285750" lvl="1" indent="-285750" algn="just">
              <a:lnSpc>
                <a:spcPct val="100000"/>
              </a:lnSpc>
              <a:spcBef>
                <a:spcPts val="1000"/>
              </a:spcBef>
              <a:buClr>
                <a:schemeClr val="tx1">
                  <a:lumMod val="65000"/>
                  <a:lumOff val="35000"/>
                </a:schemeClr>
              </a:buClr>
            </a:pPr>
            <a:r>
              <a:rPr lang="es-CL" sz="1800" dirty="0">
                <a:latin typeface="Arial" panose="020B0604020202020204" pitchFamily="34" charset="0"/>
                <a:cs typeface="Arial" panose="020B0604020202020204" pitchFamily="34" charset="0"/>
                <a:sym typeface="Roboto"/>
              </a:rPr>
              <a:t>El pozo no debe haber sido tronado antes en el polígono, es decir, que se haya importado anteriormente información de tronadura</a:t>
            </a:r>
          </a:p>
          <a:p>
            <a:pPr marL="285750" lvl="1" indent="-285750" algn="just">
              <a:lnSpc>
                <a:spcPct val="100000"/>
              </a:lnSpc>
              <a:spcBef>
                <a:spcPts val="0"/>
              </a:spcBef>
              <a:buClr>
                <a:schemeClr val="tx1">
                  <a:lumMod val="65000"/>
                  <a:lumOff val="35000"/>
                </a:schemeClr>
              </a:buClr>
            </a:pPr>
            <a:endParaRPr lang="es-CL" sz="1500" dirty="0">
              <a:latin typeface="Arial" panose="020B0604020202020204" pitchFamily="34" charset="0"/>
              <a:cs typeface="Arial" panose="020B0604020202020204" pitchFamily="34" charset="0"/>
              <a:sym typeface="Roboto"/>
            </a:endParaRPr>
          </a:p>
          <a:p>
            <a:pPr marL="285750" lvl="1" indent="-285750" algn="just">
              <a:lnSpc>
                <a:spcPct val="100000"/>
              </a:lnSpc>
              <a:spcBef>
                <a:spcPts val="1000"/>
              </a:spcBef>
              <a:buClr>
                <a:schemeClr val="tx1">
                  <a:lumMod val="65000"/>
                  <a:lumOff val="35000"/>
                </a:schemeClr>
              </a:buClr>
            </a:pPr>
            <a:endParaRPr lang="es-CL" sz="1500" dirty="0">
              <a:latin typeface="Arial" panose="020B0604020202020204" pitchFamily="34" charset="0"/>
              <a:cs typeface="Arial" panose="020B0604020202020204" pitchFamily="34" charset="0"/>
              <a:sym typeface="Roboto"/>
            </a:endParaRPr>
          </a:p>
          <a:p>
            <a:pPr marL="285750" lvl="1" indent="-285750" algn="just">
              <a:lnSpc>
                <a:spcPct val="100000"/>
              </a:lnSpc>
              <a:spcBef>
                <a:spcPts val="1000"/>
              </a:spcBef>
              <a:buClr>
                <a:schemeClr val="tx1">
                  <a:lumMod val="65000"/>
                  <a:lumOff val="35000"/>
                </a:schemeClr>
              </a:buClr>
            </a:pPr>
            <a:endParaRPr lang="es-CL" sz="1500" dirty="0">
              <a:latin typeface="Arial" panose="020B0604020202020204" pitchFamily="34" charset="0"/>
              <a:cs typeface="Arial" panose="020B0604020202020204" pitchFamily="34" charset="0"/>
              <a:sym typeface="Roboto"/>
            </a:endParaRPr>
          </a:p>
          <a:p>
            <a:pPr marL="0" lvl="1" indent="0" algn="just">
              <a:lnSpc>
                <a:spcPct val="150000"/>
              </a:lnSpc>
              <a:spcBef>
                <a:spcPts val="1000"/>
              </a:spcBef>
              <a:buClr>
                <a:schemeClr val="tx1">
                  <a:lumMod val="65000"/>
                  <a:lumOff val="35000"/>
                </a:schemeClr>
              </a:buClr>
              <a:buFont typeface="Arial" panose="020B0604020202020204" pitchFamily="34" charset="0"/>
              <a:buNone/>
            </a:pPr>
            <a:endParaRPr lang="es-CL" sz="1400" dirty="0">
              <a:latin typeface="Arial" panose="020B0604020202020204" pitchFamily="34" charset="0"/>
              <a:cs typeface="Arial" panose="020B0604020202020204" pitchFamily="34" charset="0"/>
            </a:endParaRPr>
          </a:p>
        </p:txBody>
      </p:sp>
      <p:sp>
        <p:nvSpPr>
          <p:cNvPr id="10" name="Título 1">
            <a:extLst>
              <a:ext uri="{FF2B5EF4-FFF2-40B4-BE49-F238E27FC236}">
                <a16:creationId xmlns:a16="http://schemas.microsoft.com/office/drawing/2014/main" id="{82423A50-C669-4B4E-9CF6-17DBBB53221F}"/>
              </a:ext>
            </a:extLst>
          </p:cNvPr>
          <p:cNvSpPr txBox="1">
            <a:spLocks/>
          </p:cNvSpPr>
          <p:nvPr/>
        </p:nvSpPr>
        <p:spPr>
          <a:xfrm>
            <a:off x="1038687" y="665660"/>
            <a:ext cx="10929196" cy="659078"/>
          </a:xfrm>
          <a:prstGeom prst="rect">
            <a:avLst/>
          </a:prstGeom>
          <a:effectLst/>
        </p:spPr>
        <p:txBody>
          <a:bodyPr spcFirstLastPara="1" vert="horz" wrap="square" lIns="91425" tIns="91425" rIns="91425" bIns="91425" rtlCol="0" anchor="ctr" anchorCtr="0">
            <a:normAutofit/>
          </a:bodyPr>
          <a:lstStyle>
            <a:lvl1pPr lvl="0" algn="l" defTabSz="914400" rtl="0" eaLnBrk="1" latinLnBrk="0" hangingPunct="1">
              <a:lnSpc>
                <a:spcPct val="90000"/>
              </a:lnSpc>
              <a:spcBef>
                <a:spcPts val="0"/>
              </a:spcBef>
              <a:spcAft>
                <a:spcPts val="0"/>
              </a:spcAft>
              <a:buNone/>
              <a:defRPr sz="3200" b="1" i="0" kern="1200">
                <a:solidFill>
                  <a:schemeClr val="tx1">
                    <a:lumMod val="50000"/>
                    <a:lumOff val="50000"/>
                  </a:schemeClr>
                </a:solidFill>
                <a:latin typeface="Roboto" panose="02000000000000000000" pitchFamily="2" charset="0"/>
                <a:ea typeface="Roboto" panose="02000000000000000000" pitchFamily="2" charset="0"/>
                <a:cs typeface="+mj-cs"/>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a:r>
              <a:rPr lang="es-CL" sz="2800" dirty="0"/>
              <a:t>Reporte de errores de importación en DRILLIT</a:t>
            </a:r>
          </a:p>
        </p:txBody>
      </p:sp>
      <p:pic>
        <p:nvPicPr>
          <p:cNvPr id="11" name="Imagen 10">
            <a:extLst>
              <a:ext uri="{FF2B5EF4-FFF2-40B4-BE49-F238E27FC236}">
                <a16:creationId xmlns:a16="http://schemas.microsoft.com/office/drawing/2014/main" id="{2DE85708-45F9-4AC9-984E-F97961DC59C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24117" y="545003"/>
            <a:ext cx="755169" cy="735345"/>
          </a:xfrm>
          <a:prstGeom prst="rect">
            <a:avLst/>
          </a:prstGeom>
          <a:noFill/>
          <a:ln>
            <a:noFill/>
          </a:ln>
        </p:spPr>
      </p:pic>
    </p:spTree>
    <p:extLst>
      <p:ext uri="{BB962C8B-B14F-4D97-AF65-F5344CB8AC3E}">
        <p14:creationId xmlns:p14="http://schemas.microsoft.com/office/powerpoint/2010/main" val="3810917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6097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E749A0-3CBD-A94E-A960-737EA1D3CBE3}"/>
              </a:ext>
            </a:extLst>
          </p:cNvPr>
          <p:cNvSpPr>
            <a:spLocks noGrp="1"/>
          </p:cNvSpPr>
          <p:nvPr>
            <p:ph type="title"/>
          </p:nvPr>
        </p:nvSpPr>
        <p:spPr/>
        <p:txBody>
          <a:bodyPr>
            <a:normAutofit/>
          </a:bodyPr>
          <a:lstStyle/>
          <a:p>
            <a:r>
              <a:rPr lang="es-CL" sz="4500" dirty="0">
                <a:latin typeface="Arial" panose="020B0604020202020204" pitchFamily="34" charset="0"/>
                <a:cs typeface="Arial" panose="020B0604020202020204" pitchFamily="34" charset="0"/>
              </a:rPr>
              <a:t>Configuraciones iniciales</a:t>
            </a:r>
          </a:p>
        </p:txBody>
      </p:sp>
      <p:sp>
        <p:nvSpPr>
          <p:cNvPr id="3" name="Marcador de posición de número de diapositiva 2">
            <a:extLst>
              <a:ext uri="{FF2B5EF4-FFF2-40B4-BE49-F238E27FC236}">
                <a16:creationId xmlns:a16="http://schemas.microsoft.com/office/drawing/2014/main" id="{8A70A94C-1A05-7743-9E0A-1BA6F364E595}"/>
              </a:ext>
            </a:extLst>
          </p:cNvPr>
          <p:cNvSpPr>
            <a:spLocks noGrp="1"/>
          </p:cNvSpPr>
          <p:nvPr>
            <p:ph type="sldNum" sz="quarter" idx="10"/>
          </p:nvPr>
        </p:nvSpPr>
        <p:spPr/>
        <p:txBody>
          <a:bodyPr/>
          <a:lstStyle/>
          <a:p>
            <a:fld id="{565FF4AD-F72F-4441-9E76-C6994CAD1112}" type="slidenum">
              <a:rPr lang="en-US" smtClean="0"/>
              <a:t>3</a:t>
            </a:fld>
            <a:endParaRPr lang="en-US"/>
          </a:p>
        </p:txBody>
      </p:sp>
    </p:spTree>
    <p:extLst>
      <p:ext uri="{BB962C8B-B14F-4D97-AF65-F5344CB8AC3E}">
        <p14:creationId xmlns:p14="http://schemas.microsoft.com/office/powerpoint/2010/main" val="201863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CB6F06-94A9-E848-9F18-8DFD49F67569}"/>
              </a:ext>
            </a:extLst>
          </p:cNvPr>
          <p:cNvSpPr>
            <a:spLocks noGrp="1"/>
          </p:cNvSpPr>
          <p:nvPr>
            <p:ph type="title"/>
          </p:nvPr>
        </p:nvSpPr>
        <p:spPr>
          <a:xfrm>
            <a:off x="1038687" y="665660"/>
            <a:ext cx="10929196" cy="659078"/>
          </a:xfrm>
        </p:spPr>
        <p:txBody>
          <a:bodyPr>
            <a:normAutofit/>
          </a:bodyPr>
          <a:lstStyle/>
          <a:p>
            <a:r>
              <a:rPr lang="es-CL" sz="2800" dirty="0"/>
              <a:t>Procedimiento de configuración para carga de datos Tronadura</a:t>
            </a:r>
          </a:p>
        </p:txBody>
      </p:sp>
      <p:sp>
        <p:nvSpPr>
          <p:cNvPr id="3" name="Marcador de contenido 2">
            <a:extLst>
              <a:ext uri="{FF2B5EF4-FFF2-40B4-BE49-F238E27FC236}">
                <a16:creationId xmlns:a16="http://schemas.microsoft.com/office/drawing/2014/main" id="{17A2A88A-D851-4541-A4A0-800C54A05DA4}"/>
              </a:ext>
            </a:extLst>
          </p:cNvPr>
          <p:cNvSpPr>
            <a:spLocks noGrp="1"/>
          </p:cNvSpPr>
          <p:nvPr>
            <p:ph idx="1"/>
          </p:nvPr>
        </p:nvSpPr>
        <p:spPr>
          <a:xfrm>
            <a:off x="887199" y="1526959"/>
            <a:ext cx="10490953" cy="4953740"/>
          </a:xfrm>
        </p:spPr>
        <p:txBody>
          <a:bodyPr>
            <a:normAutofit/>
          </a:bodyPr>
          <a:lstStyle/>
          <a:p>
            <a:pPr marL="0" lvl="0" indent="0" algn="just">
              <a:lnSpc>
                <a:spcPct val="150000"/>
              </a:lnSpc>
              <a:spcBef>
                <a:spcPts val="0"/>
              </a:spcBef>
              <a:spcAft>
                <a:spcPts val="0"/>
              </a:spcAft>
              <a:buNone/>
            </a:pPr>
            <a:r>
              <a:rPr lang="es-ES" sz="1800" dirty="0">
                <a:latin typeface="Roboto" panose="02000000000000000000"/>
                <a:sym typeface="Roboto Light"/>
              </a:rPr>
              <a:t>Para la importación manual de datos de tronadura, se requiere que todos los usuarios a cargo de este proceso deban modificar previamente la configuración del PC para evitar problemas y errores de formato en los archivos que se importarán al traspasarse de un usuario a otro.</a:t>
            </a:r>
          </a:p>
          <a:p>
            <a:pPr marL="0" lvl="0" indent="0" algn="just">
              <a:lnSpc>
                <a:spcPct val="150000"/>
              </a:lnSpc>
              <a:spcBef>
                <a:spcPts val="0"/>
              </a:spcBef>
              <a:spcAft>
                <a:spcPts val="0"/>
              </a:spcAft>
              <a:buNone/>
            </a:pPr>
            <a:endParaRPr lang="es-ES" sz="1800" dirty="0">
              <a:latin typeface="Roboto" panose="02000000000000000000"/>
              <a:sym typeface="Roboto Light"/>
            </a:endParaRPr>
          </a:p>
          <a:p>
            <a:pPr marL="0" lvl="0" indent="0" algn="just">
              <a:lnSpc>
                <a:spcPct val="150000"/>
              </a:lnSpc>
              <a:spcBef>
                <a:spcPts val="0"/>
              </a:spcBef>
              <a:spcAft>
                <a:spcPts val="0"/>
              </a:spcAft>
              <a:buNone/>
            </a:pPr>
            <a:r>
              <a:rPr lang="es-ES" sz="1800" dirty="0">
                <a:latin typeface="Roboto" panose="02000000000000000000"/>
                <a:sym typeface="Roboto Light"/>
              </a:rPr>
              <a:t>Esta configuración es </a:t>
            </a:r>
            <a:r>
              <a:rPr lang="es-ES" sz="1800" b="1" dirty="0">
                <a:latin typeface="Roboto" panose="02000000000000000000"/>
                <a:sym typeface="Roboto Light"/>
              </a:rPr>
              <a:t>requisito obligatorio </a:t>
            </a:r>
            <a:r>
              <a:rPr lang="es-ES" sz="1800" dirty="0">
                <a:latin typeface="Roboto" panose="02000000000000000000"/>
                <a:sym typeface="Roboto Light"/>
              </a:rPr>
              <a:t>tanto para la </a:t>
            </a:r>
            <a:r>
              <a:rPr lang="es-ES" sz="1800" u="sng" dirty="0">
                <a:latin typeface="Roboto" panose="02000000000000000000"/>
                <a:sym typeface="Roboto Light"/>
              </a:rPr>
              <a:t>generación de los archivos</a:t>
            </a:r>
            <a:r>
              <a:rPr lang="es-ES" sz="1800" dirty="0">
                <a:latin typeface="Roboto" panose="02000000000000000000"/>
                <a:sym typeface="Roboto Light"/>
              </a:rPr>
              <a:t> como para la </a:t>
            </a:r>
            <a:r>
              <a:rPr lang="es-ES" sz="1800" u="sng" dirty="0">
                <a:latin typeface="Roboto" panose="02000000000000000000"/>
                <a:sym typeface="Roboto Light"/>
              </a:rPr>
              <a:t>importación de estos mismos de forma correcta</a:t>
            </a:r>
            <a:r>
              <a:rPr lang="es-ES" sz="1800" dirty="0">
                <a:latin typeface="Roboto" panose="02000000000000000000"/>
                <a:sym typeface="Roboto Light"/>
              </a:rPr>
              <a:t> en DRILLIT.</a:t>
            </a:r>
          </a:p>
          <a:p>
            <a:pPr marL="0" lvl="0" indent="0" algn="just">
              <a:lnSpc>
                <a:spcPct val="150000"/>
              </a:lnSpc>
              <a:spcBef>
                <a:spcPts val="0"/>
              </a:spcBef>
              <a:spcAft>
                <a:spcPts val="0"/>
              </a:spcAft>
              <a:buNone/>
            </a:pPr>
            <a:endParaRPr lang="es-ES" sz="1800" dirty="0">
              <a:latin typeface="Roboto" panose="02000000000000000000"/>
              <a:sym typeface="Roboto Light"/>
            </a:endParaRPr>
          </a:p>
          <a:p>
            <a:pPr marL="0" lvl="0" indent="0" algn="just">
              <a:lnSpc>
                <a:spcPct val="150000"/>
              </a:lnSpc>
              <a:spcBef>
                <a:spcPts val="0"/>
              </a:spcBef>
              <a:spcAft>
                <a:spcPts val="0"/>
              </a:spcAft>
              <a:buNone/>
            </a:pPr>
            <a:r>
              <a:rPr lang="es-ES" sz="1800" dirty="0">
                <a:latin typeface="Roboto" panose="02000000000000000000"/>
                <a:sym typeface="Roboto Light"/>
              </a:rPr>
              <a:t>Los pasos para la correcta carga de datos son los siguientes (en orden cronológico):</a:t>
            </a:r>
          </a:p>
          <a:p>
            <a:pPr marL="342900" lvl="0" indent="-342900" algn="just">
              <a:lnSpc>
                <a:spcPct val="150000"/>
              </a:lnSpc>
              <a:spcBef>
                <a:spcPts val="0"/>
              </a:spcBef>
              <a:spcAft>
                <a:spcPts val="0"/>
              </a:spcAft>
              <a:buAutoNum type="arabicPeriod"/>
            </a:pPr>
            <a:r>
              <a:rPr lang="es-ES" sz="1800" dirty="0">
                <a:latin typeface="Roboto" panose="02000000000000000000"/>
                <a:sym typeface="Roboto Light"/>
              </a:rPr>
              <a:t>Configuración regional del sistema operativo Windows</a:t>
            </a:r>
          </a:p>
          <a:p>
            <a:pPr marL="342900" lvl="0" indent="-342900" algn="just">
              <a:lnSpc>
                <a:spcPct val="150000"/>
              </a:lnSpc>
              <a:spcBef>
                <a:spcPts val="0"/>
              </a:spcBef>
              <a:spcAft>
                <a:spcPts val="0"/>
              </a:spcAft>
              <a:buAutoNum type="arabicPeriod"/>
            </a:pPr>
            <a:r>
              <a:rPr lang="es-ES" sz="1800" dirty="0">
                <a:latin typeface="Roboto" panose="02000000000000000000"/>
                <a:sym typeface="Roboto Light"/>
              </a:rPr>
              <a:t>Configuración opciones avanzadas Microsoft Excel</a:t>
            </a:r>
          </a:p>
          <a:p>
            <a:pPr marL="342900" lvl="0" indent="-342900" algn="just">
              <a:lnSpc>
                <a:spcPct val="150000"/>
              </a:lnSpc>
              <a:spcBef>
                <a:spcPts val="0"/>
              </a:spcBef>
              <a:spcAft>
                <a:spcPts val="0"/>
              </a:spcAft>
              <a:buAutoNum type="arabicPeriod"/>
            </a:pPr>
            <a:r>
              <a:rPr lang="es-ES" sz="1800" dirty="0">
                <a:latin typeface="Roboto" panose="02000000000000000000"/>
                <a:sym typeface="Roboto Light"/>
              </a:rPr>
              <a:t>Configuración formato archivo de importación de datos de tronadura</a:t>
            </a:r>
          </a:p>
          <a:p>
            <a:pPr marL="342900" lvl="0" indent="-342900" algn="just">
              <a:lnSpc>
                <a:spcPct val="150000"/>
              </a:lnSpc>
              <a:spcBef>
                <a:spcPts val="0"/>
              </a:spcBef>
              <a:spcAft>
                <a:spcPts val="0"/>
              </a:spcAft>
              <a:buAutoNum type="arabicPeriod"/>
            </a:pPr>
            <a:endParaRPr lang="es-ES" sz="1800" dirty="0">
              <a:latin typeface="Roboto" panose="02000000000000000000"/>
              <a:sym typeface="Roboto Light"/>
            </a:endParaRPr>
          </a:p>
        </p:txBody>
      </p:sp>
      <p:sp>
        <p:nvSpPr>
          <p:cNvPr id="4" name="Marcador de posición de número de diapositiva 3">
            <a:extLst>
              <a:ext uri="{FF2B5EF4-FFF2-40B4-BE49-F238E27FC236}">
                <a16:creationId xmlns:a16="http://schemas.microsoft.com/office/drawing/2014/main" id="{BCD04670-1E7B-DE47-9A3B-780BE430A38A}"/>
              </a:ext>
            </a:extLst>
          </p:cNvPr>
          <p:cNvSpPr>
            <a:spLocks noGrp="1"/>
          </p:cNvSpPr>
          <p:nvPr>
            <p:ph type="sldNum" sz="quarter" idx="10"/>
          </p:nvPr>
        </p:nvSpPr>
        <p:spPr/>
        <p:txBody>
          <a:bodyPr/>
          <a:lstStyle/>
          <a:p>
            <a:fld id="{AE03DBD5-3D4C-3241-9292-12824D51095A}" type="slidenum">
              <a:rPr lang="en-US" smtClean="0"/>
              <a:t>4</a:t>
            </a:fld>
            <a:endParaRPr lang="en-US"/>
          </a:p>
        </p:txBody>
      </p:sp>
      <p:pic>
        <p:nvPicPr>
          <p:cNvPr id="10" name="Imagen 9">
            <a:extLst>
              <a:ext uri="{FF2B5EF4-FFF2-40B4-BE49-F238E27FC236}">
                <a16:creationId xmlns:a16="http://schemas.microsoft.com/office/drawing/2014/main" id="{53C539A7-9BA3-4045-86C1-9CE0E4C72B3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24117" y="545003"/>
            <a:ext cx="755169" cy="735345"/>
          </a:xfrm>
          <a:prstGeom prst="rect">
            <a:avLst/>
          </a:prstGeom>
          <a:noFill/>
          <a:ln>
            <a:noFill/>
          </a:ln>
        </p:spPr>
      </p:pic>
    </p:spTree>
    <p:extLst>
      <p:ext uri="{BB962C8B-B14F-4D97-AF65-F5344CB8AC3E}">
        <p14:creationId xmlns:p14="http://schemas.microsoft.com/office/powerpoint/2010/main" val="1924589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CB6F06-94A9-E848-9F18-8DFD49F67569}"/>
              </a:ext>
            </a:extLst>
          </p:cNvPr>
          <p:cNvSpPr>
            <a:spLocks noGrp="1"/>
          </p:cNvSpPr>
          <p:nvPr>
            <p:ph type="title"/>
          </p:nvPr>
        </p:nvSpPr>
        <p:spPr>
          <a:xfrm>
            <a:off x="1038687" y="665660"/>
            <a:ext cx="10929196" cy="659078"/>
          </a:xfrm>
        </p:spPr>
        <p:txBody>
          <a:bodyPr>
            <a:normAutofit/>
          </a:bodyPr>
          <a:lstStyle/>
          <a:p>
            <a:r>
              <a:rPr lang="es-CL" sz="2800" dirty="0"/>
              <a:t>1.  Configuración regional del sistema operativo Windows</a:t>
            </a:r>
          </a:p>
        </p:txBody>
      </p:sp>
      <p:sp>
        <p:nvSpPr>
          <p:cNvPr id="3" name="Marcador de contenido 2">
            <a:extLst>
              <a:ext uri="{FF2B5EF4-FFF2-40B4-BE49-F238E27FC236}">
                <a16:creationId xmlns:a16="http://schemas.microsoft.com/office/drawing/2014/main" id="{17A2A88A-D851-4541-A4A0-800C54A05DA4}"/>
              </a:ext>
            </a:extLst>
          </p:cNvPr>
          <p:cNvSpPr>
            <a:spLocks noGrp="1"/>
          </p:cNvSpPr>
          <p:nvPr>
            <p:ph idx="1"/>
          </p:nvPr>
        </p:nvSpPr>
        <p:spPr>
          <a:xfrm>
            <a:off x="887199" y="1526959"/>
            <a:ext cx="10490953" cy="4953740"/>
          </a:xfrm>
        </p:spPr>
        <p:txBody>
          <a:bodyPr>
            <a:normAutofit/>
          </a:bodyPr>
          <a:lstStyle/>
          <a:p>
            <a:pPr marL="0" lvl="0" indent="0" algn="just">
              <a:lnSpc>
                <a:spcPct val="150000"/>
              </a:lnSpc>
              <a:spcBef>
                <a:spcPts val="0"/>
              </a:spcBef>
              <a:spcAft>
                <a:spcPts val="0"/>
              </a:spcAft>
              <a:buNone/>
            </a:pPr>
            <a:r>
              <a:rPr lang="es-ES" sz="1800" dirty="0">
                <a:latin typeface="Roboto" panose="02000000000000000000"/>
                <a:sym typeface="Roboto Light"/>
              </a:rPr>
              <a:t>Lo primero es </a:t>
            </a:r>
            <a:r>
              <a:rPr lang="es-ES" sz="1800" b="1" dirty="0">
                <a:latin typeface="Roboto" panose="02000000000000000000"/>
                <a:sym typeface="Roboto Light"/>
              </a:rPr>
              <a:t>modificar el formato de número </a:t>
            </a:r>
            <a:r>
              <a:rPr lang="es-ES" sz="1800" dirty="0">
                <a:latin typeface="Roboto" panose="02000000000000000000"/>
                <a:sym typeface="Roboto Light"/>
              </a:rPr>
              <a:t>en la configuración regional del sistema operativo. Para esto se debe acceder a </a:t>
            </a:r>
            <a:r>
              <a:rPr lang="es-ES" sz="1800" u="sng" dirty="0">
                <a:latin typeface="Roboto" panose="02000000000000000000"/>
                <a:sym typeface="Roboto Light"/>
              </a:rPr>
              <a:t>Región</a:t>
            </a:r>
            <a:r>
              <a:rPr lang="es-ES" sz="1800" b="1" dirty="0">
                <a:latin typeface="Roboto" panose="02000000000000000000"/>
                <a:sym typeface="Roboto Light"/>
              </a:rPr>
              <a:t> </a:t>
            </a:r>
            <a:r>
              <a:rPr lang="es-ES" sz="1800" dirty="0">
                <a:latin typeface="Roboto" panose="02000000000000000000"/>
                <a:sym typeface="Roboto Light"/>
              </a:rPr>
              <a:t>en Panel de Control y luego </a:t>
            </a:r>
            <a:r>
              <a:rPr lang="es-ES" sz="1800" u="sng" dirty="0">
                <a:latin typeface="Roboto" panose="02000000000000000000"/>
                <a:sym typeface="Roboto Light"/>
              </a:rPr>
              <a:t>Configuración adicional.</a:t>
            </a:r>
          </a:p>
          <a:p>
            <a:pPr marL="0" lvl="0" indent="0" algn="just">
              <a:lnSpc>
                <a:spcPct val="150000"/>
              </a:lnSpc>
              <a:spcBef>
                <a:spcPts val="0"/>
              </a:spcBef>
              <a:spcAft>
                <a:spcPts val="0"/>
              </a:spcAft>
              <a:buNone/>
            </a:pPr>
            <a:endParaRPr lang="es-ES" sz="1800" dirty="0">
              <a:latin typeface="Roboto" panose="02000000000000000000"/>
              <a:sym typeface="Roboto Light"/>
            </a:endParaRPr>
          </a:p>
          <a:p>
            <a:pPr marL="0" lvl="0" indent="0" algn="just">
              <a:lnSpc>
                <a:spcPct val="150000"/>
              </a:lnSpc>
              <a:spcBef>
                <a:spcPts val="0"/>
              </a:spcBef>
              <a:spcAft>
                <a:spcPts val="0"/>
              </a:spcAft>
              <a:buNone/>
            </a:pPr>
            <a:r>
              <a:rPr lang="es-ES" sz="1800" dirty="0">
                <a:latin typeface="Roboto" panose="02000000000000000000"/>
                <a:sym typeface="Roboto Light"/>
              </a:rPr>
              <a:t>Aquí se debe personalizar los siguientes formatos:</a:t>
            </a:r>
          </a:p>
          <a:p>
            <a:pPr algn="just">
              <a:lnSpc>
                <a:spcPct val="150000"/>
              </a:lnSpc>
              <a:spcBef>
                <a:spcPts val="0"/>
              </a:spcBef>
            </a:pPr>
            <a:r>
              <a:rPr lang="es-ES" sz="1800" dirty="0">
                <a:latin typeface="Roboto" panose="02000000000000000000"/>
                <a:sym typeface="Roboto Light"/>
              </a:rPr>
              <a:t>Símbolo decimal: “.” (punto)</a:t>
            </a:r>
          </a:p>
          <a:p>
            <a:pPr algn="just">
              <a:lnSpc>
                <a:spcPct val="150000"/>
              </a:lnSpc>
              <a:spcBef>
                <a:spcPts val="0"/>
              </a:spcBef>
            </a:pPr>
            <a:r>
              <a:rPr lang="es-ES" sz="1800" dirty="0">
                <a:latin typeface="Roboto" panose="02000000000000000000"/>
                <a:sym typeface="Roboto Light"/>
              </a:rPr>
              <a:t>Símbolo de separación de miles: “,” (coma)</a:t>
            </a:r>
          </a:p>
          <a:p>
            <a:pPr algn="just">
              <a:lnSpc>
                <a:spcPct val="150000"/>
              </a:lnSpc>
              <a:spcBef>
                <a:spcPts val="0"/>
              </a:spcBef>
            </a:pPr>
            <a:r>
              <a:rPr lang="es-ES" sz="1800" dirty="0">
                <a:latin typeface="Roboto" panose="02000000000000000000"/>
                <a:sym typeface="Roboto Light"/>
              </a:rPr>
              <a:t>Separador de listas: “,” (coma)</a:t>
            </a:r>
          </a:p>
          <a:p>
            <a:pPr algn="just">
              <a:lnSpc>
                <a:spcPct val="150000"/>
              </a:lnSpc>
              <a:spcBef>
                <a:spcPts val="0"/>
              </a:spcBef>
            </a:pPr>
            <a:endParaRPr lang="es-ES" sz="1800" dirty="0">
              <a:latin typeface="Roboto" panose="02000000000000000000"/>
              <a:sym typeface="Roboto Light"/>
            </a:endParaRPr>
          </a:p>
        </p:txBody>
      </p:sp>
      <p:sp>
        <p:nvSpPr>
          <p:cNvPr id="4" name="Marcador de posición de número de diapositiva 3">
            <a:extLst>
              <a:ext uri="{FF2B5EF4-FFF2-40B4-BE49-F238E27FC236}">
                <a16:creationId xmlns:a16="http://schemas.microsoft.com/office/drawing/2014/main" id="{BCD04670-1E7B-DE47-9A3B-780BE430A38A}"/>
              </a:ext>
            </a:extLst>
          </p:cNvPr>
          <p:cNvSpPr>
            <a:spLocks noGrp="1"/>
          </p:cNvSpPr>
          <p:nvPr>
            <p:ph type="sldNum" sz="quarter" idx="10"/>
          </p:nvPr>
        </p:nvSpPr>
        <p:spPr/>
        <p:txBody>
          <a:bodyPr/>
          <a:lstStyle/>
          <a:p>
            <a:fld id="{AE03DBD5-3D4C-3241-9292-12824D51095A}" type="slidenum">
              <a:rPr lang="en-US" smtClean="0"/>
              <a:t>5</a:t>
            </a:fld>
            <a:endParaRPr lang="en-US"/>
          </a:p>
        </p:txBody>
      </p:sp>
      <p:pic>
        <p:nvPicPr>
          <p:cNvPr id="10" name="Imagen 9">
            <a:extLst>
              <a:ext uri="{FF2B5EF4-FFF2-40B4-BE49-F238E27FC236}">
                <a16:creationId xmlns:a16="http://schemas.microsoft.com/office/drawing/2014/main" id="{53C539A7-9BA3-4045-86C1-9CE0E4C72B3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24117" y="545003"/>
            <a:ext cx="755169" cy="735345"/>
          </a:xfrm>
          <a:prstGeom prst="rect">
            <a:avLst/>
          </a:prstGeom>
          <a:noFill/>
          <a:ln>
            <a:noFill/>
          </a:ln>
        </p:spPr>
      </p:pic>
    </p:spTree>
    <p:extLst>
      <p:ext uri="{BB962C8B-B14F-4D97-AF65-F5344CB8AC3E}">
        <p14:creationId xmlns:p14="http://schemas.microsoft.com/office/powerpoint/2010/main" val="2082245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CB6F06-94A9-E848-9F18-8DFD49F67569}"/>
              </a:ext>
            </a:extLst>
          </p:cNvPr>
          <p:cNvSpPr>
            <a:spLocks noGrp="1"/>
          </p:cNvSpPr>
          <p:nvPr>
            <p:ph type="title"/>
          </p:nvPr>
        </p:nvSpPr>
        <p:spPr>
          <a:xfrm>
            <a:off x="1038687" y="665660"/>
            <a:ext cx="10929196" cy="659078"/>
          </a:xfrm>
        </p:spPr>
        <p:txBody>
          <a:bodyPr>
            <a:normAutofit/>
          </a:bodyPr>
          <a:lstStyle/>
          <a:p>
            <a:r>
              <a:rPr lang="es-CL" sz="2800" dirty="0"/>
              <a:t>1.  Configuración regional del sistema operativo Windows</a:t>
            </a:r>
          </a:p>
        </p:txBody>
      </p:sp>
      <p:sp>
        <p:nvSpPr>
          <p:cNvPr id="4" name="Marcador de posición de número de diapositiva 3">
            <a:extLst>
              <a:ext uri="{FF2B5EF4-FFF2-40B4-BE49-F238E27FC236}">
                <a16:creationId xmlns:a16="http://schemas.microsoft.com/office/drawing/2014/main" id="{BCD04670-1E7B-DE47-9A3B-780BE430A38A}"/>
              </a:ext>
            </a:extLst>
          </p:cNvPr>
          <p:cNvSpPr>
            <a:spLocks noGrp="1"/>
          </p:cNvSpPr>
          <p:nvPr>
            <p:ph type="sldNum" sz="quarter" idx="10"/>
          </p:nvPr>
        </p:nvSpPr>
        <p:spPr/>
        <p:txBody>
          <a:bodyPr/>
          <a:lstStyle/>
          <a:p>
            <a:fld id="{AE03DBD5-3D4C-3241-9292-12824D51095A}" type="slidenum">
              <a:rPr lang="en-US" smtClean="0"/>
              <a:t>6</a:t>
            </a:fld>
            <a:endParaRPr lang="en-US"/>
          </a:p>
        </p:txBody>
      </p:sp>
      <p:pic>
        <p:nvPicPr>
          <p:cNvPr id="10" name="Imagen 9">
            <a:extLst>
              <a:ext uri="{FF2B5EF4-FFF2-40B4-BE49-F238E27FC236}">
                <a16:creationId xmlns:a16="http://schemas.microsoft.com/office/drawing/2014/main" id="{53C539A7-9BA3-4045-86C1-9CE0E4C72B3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24117" y="545003"/>
            <a:ext cx="755169" cy="735345"/>
          </a:xfrm>
          <a:prstGeom prst="rect">
            <a:avLst/>
          </a:prstGeom>
          <a:noFill/>
          <a:ln>
            <a:noFill/>
          </a:ln>
        </p:spPr>
      </p:pic>
      <p:pic>
        <p:nvPicPr>
          <p:cNvPr id="8" name="Imagen 7">
            <a:extLst>
              <a:ext uri="{FF2B5EF4-FFF2-40B4-BE49-F238E27FC236}">
                <a16:creationId xmlns:a16="http://schemas.microsoft.com/office/drawing/2014/main" id="{BCA45853-3E29-4B40-8A60-1862FA3C074B}"/>
              </a:ext>
            </a:extLst>
          </p:cNvPr>
          <p:cNvPicPr>
            <a:picLocks noChangeAspect="1"/>
          </p:cNvPicPr>
          <p:nvPr/>
        </p:nvPicPr>
        <p:blipFill>
          <a:blip r:embed="rId4"/>
          <a:stretch>
            <a:fillRect/>
          </a:stretch>
        </p:blipFill>
        <p:spPr>
          <a:xfrm>
            <a:off x="754428" y="1324738"/>
            <a:ext cx="5779538" cy="5237881"/>
          </a:xfrm>
          <a:prstGeom prst="rect">
            <a:avLst/>
          </a:prstGeom>
        </p:spPr>
      </p:pic>
      <p:sp>
        <p:nvSpPr>
          <p:cNvPr id="11" name="Rectángulo 10">
            <a:extLst>
              <a:ext uri="{FF2B5EF4-FFF2-40B4-BE49-F238E27FC236}">
                <a16:creationId xmlns:a16="http://schemas.microsoft.com/office/drawing/2014/main" id="{16D2BE71-325F-4F73-BB8F-5CC1CAB4EED5}"/>
              </a:ext>
            </a:extLst>
          </p:cNvPr>
          <p:cNvSpPr/>
          <p:nvPr/>
        </p:nvSpPr>
        <p:spPr>
          <a:xfrm>
            <a:off x="1482396" y="1468213"/>
            <a:ext cx="1891118" cy="295311"/>
          </a:xfrm>
          <a:prstGeom prst="rect">
            <a:avLst/>
          </a:prstGeom>
          <a:noFill/>
          <a:ln w="38100">
            <a:solidFill>
              <a:srgbClr val="5ECB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Rectángulo 12">
            <a:extLst>
              <a:ext uri="{FF2B5EF4-FFF2-40B4-BE49-F238E27FC236}">
                <a16:creationId xmlns:a16="http://schemas.microsoft.com/office/drawing/2014/main" id="{49F06658-F013-44D6-8594-3BBBA2E75536}"/>
              </a:ext>
            </a:extLst>
          </p:cNvPr>
          <p:cNvSpPr/>
          <p:nvPr/>
        </p:nvSpPr>
        <p:spPr>
          <a:xfrm>
            <a:off x="2167456" y="2202312"/>
            <a:ext cx="2253623" cy="374343"/>
          </a:xfrm>
          <a:prstGeom prst="rect">
            <a:avLst/>
          </a:prstGeom>
          <a:noFill/>
          <a:ln w="38100">
            <a:solidFill>
              <a:srgbClr val="5ECB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 name="Rectángulo 13">
            <a:extLst>
              <a:ext uri="{FF2B5EF4-FFF2-40B4-BE49-F238E27FC236}">
                <a16:creationId xmlns:a16="http://schemas.microsoft.com/office/drawing/2014/main" id="{4F9C411E-3EE2-46E0-8458-D50445F16CB3}"/>
              </a:ext>
            </a:extLst>
          </p:cNvPr>
          <p:cNvSpPr/>
          <p:nvPr/>
        </p:nvSpPr>
        <p:spPr>
          <a:xfrm>
            <a:off x="3737499" y="5949518"/>
            <a:ext cx="1411550" cy="304801"/>
          </a:xfrm>
          <a:prstGeom prst="rect">
            <a:avLst/>
          </a:prstGeom>
          <a:noFill/>
          <a:ln w="38100">
            <a:solidFill>
              <a:srgbClr val="5ECB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5" name="Imagen 14">
            <a:extLst>
              <a:ext uri="{FF2B5EF4-FFF2-40B4-BE49-F238E27FC236}">
                <a16:creationId xmlns:a16="http://schemas.microsoft.com/office/drawing/2014/main" id="{4E992D74-E47A-4590-BF6B-553CC9F6EFA4}"/>
              </a:ext>
            </a:extLst>
          </p:cNvPr>
          <p:cNvPicPr>
            <a:picLocks noChangeAspect="1"/>
          </p:cNvPicPr>
          <p:nvPr/>
        </p:nvPicPr>
        <p:blipFill>
          <a:blip r:embed="rId5"/>
          <a:stretch>
            <a:fillRect/>
          </a:stretch>
        </p:blipFill>
        <p:spPr>
          <a:xfrm>
            <a:off x="7111013" y="1468213"/>
            <a:ext cx="3912186" cy="5147614"/>
          </a:xfrm>
          <a:prstGeom prst="rect">
            <a:avLst/>
          </a:prstGeom>
        </p:spPr>
      </p:pic>
      <p:sp>
        <p:nvSpPr>
          <p:cNvPr id="16" name="Rectángulo 15">
            <a:extLst>
              <a:ext uri="{FF2B5EF4-FFF2-40B4-BE49-F238E27FC236}">
                <a16:creationId xmlns:a16="http://schemas.microsoft.com/office/drawing/2014/main" id="{3EA77BD4-D017-4867-B699-62DFFE2C5B1A}"/>
              </a:ext>
            </a:extLst>
          </p:cNvPr>
          <p:cNvSpPr/>
          <p:nvPr/>
        </p:nvSpPr>
        <p:spPr>
          <a:xfrm>
            <a:off x="7655555" y="3021366"/>
            <a:ext cx="3077547" cy="304801"/>
          </a:xfrm>
          <a:prstGeom prst="rect">
            <a:avLst/>
          </a:prstGeom>
          <a:noFill/>
          <a:ln w="38100">
            <a:solidFill>
              <a:srgbClr val="5ECB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7" name="Rectángulo 16">
            <a:extLst>
              <a:ext uri="{FF2B5EF4-FFF2-40B4-BE49-F238E27FC236}">
                <a16:creationId xmlns:a16="http://schemas.microsoft.com/office/drawing/2014/main" id="{5D918AEB-269D-4ECD-9537-D5F74CA18626}"/>
              </a:ext>
            </a:extLst>
          </p:cNvPr>
          <p:cNvSpPr/>
          <p:nvPr/>
        </p:nvSpPr>
        <p:spPr>
          <a:xfrm>
            <a:off x="7655555" y="3550009"/>
            <a:ext cx="3077547" cy="304801"/>
          </a:xfrm>
          <a:prstGeom prst="rect">
            <a:avLst/>
          </a:prstGeom>
          <a:noFill/>
          <a:ln w="38100">
            <a:solidFill>
              <a:srgbClr val="5ECB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8" name="Rectángulo 17">
            <a:extLst>
              <a:ext uri="{FF2B5EF4-FFF2-40B4-BE49-F238E27FC236}">
                <a16:creationId xmlns:a16="http://schemas.microsoft.com/office/drawing/2014/main" id="{E8E5E0B7-07C6-4E30-97B7-B64E490962B0}"/>
              </a:ext>
            </a:extLst>
          </p:cNvPr>
          <p:cNvSpPr/>
          <p:nvPr/>
        </p:nvSpPr>
        <p:spPr>
          <a:xfrm>
            <a:off x="7655555" y="4819453"/>
            <a:ext cx="3077547" cy="304801"/>
          </a:xfrm>
          <a:prstGeom prst="rect">
            <a:avLst/>
          </a:prstGeom>
          <a:noFill/>
          <a:ln w="38100">
            <a:solidFill>
              <a:srgbClr val="5ECB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4060261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CB6F06-94A9-E848-9F18-8DFD49F67569}"/>
              </a:ext>
            </a:extLst>
          </p:cNvPr>
          <p:cNvSpPr>
            <a:spLocks noGrp="1"/>
          </p:cNvSpPr>
          <p:nvPr>
            <p:ph type="title"/>
          </p:nvPr>
        </p:nvSpPr>
        <p:spPr>
          <a:xfrm>
            <a:off x="1038687" y="665660"/>
            <a:ext cx="10929196" cy="659078"/>
          </a:xfrm>
        </p:spPr>
        <p:txBody>
          <a:bodyPr>
            <a:normAutofit/>
          </a:bodyPr>
          <a:lstStyle/>
          <a:p>
            <a:r>
              <a:rPr lang="es-CL" sz="2800" dirty="0"/>
              <a:t>2. Configuración opciones avanzadas Microsoft Excel</a:t>
            </a:r>
          </a:p>
        </p:txBody>
      </p:sp>
      <p:sp>
        <p:nvSpPr>
          <p:cNvPr id="3" name="Marcador de contenido 2">
            <a:extLst>
              <a:ext uri="{FF2B5EF4-FFF2-40B4-BE49-F238E27FC236}">
                <a16:creationId xmlns:a16="http://schemas.microsoft.com/office/drawing/2014/main" id="{17A2A88A-D851-4541-A4A0-800C54A05DA4}"/>
              </a:ext>
            </a:extLst>
          </p:cNvPr>
          <p:cNvSpPr>
            <a:spLocks noGrp="1"/>
          </p:cNvSpPr>
          <p:nvPr>
            <p:ph idx="1"/>
          </p:nvPr>
        </p:nvSpPr>
        <p:spPr>
          <a:xfrm>
            <a:off x="887199" y="1526959"/>
            <a:ext cx="10490953" cy="4953740"/>
          </a:xfrm>
        </p:spPr>
        <p:txBody>
          <a:bodyPr>
            <a:normAutofit/>
          </a:bodyPr>
          <a:lstStyle/>
          <a:p>
            <a:pPr marL="0" lvl="0" indent="0" algn="just">
              <a:lnSpc>
                <a:spcPct val="150000"/>
              </a:lnSpc>
              <a:spcBef>
                <a:spcPts val="0"/>
              </a:spcBef>
              <a:spcAft>
                <a:spcPts val="0"/>
              </a:spcAft>
              <a:buNone/>
            </a:pPr>
            <a:r>
              <a:rPr lang="es-ES" sz="1800" dirty="0">
                <a:latin typeface="Roboto" panose="02000000000000000000"/>
                <a:sym typeface="Roboto Light"/>
              </a:rPr>
              <a:t>Lo segundo es configurar las </a:t>
            </a:r>
            <a:r>
              <a:rPr lang="es-ES" sz="1800" b="1" dirty="0">
                <a:latin typeface="Roboto" panose="02000000000000000000"/>
                <a:sym typeface="Roboto Light"/>
              </a:rPr>
              <a:t>opciones de formato de número</a:t>
            </a:r>
            <a:r>
              <a:rPr lang="es-ES" sz="1800" dirty="0">
                <a:latin typeface="Roboto" panose="02000000000000000000"/>
                <a:sym typeface="Roboto Light"/>
              </a:rPr>
              <a:t> de trabajo en Excel para que sean coherentes con la configuración del sistema. En Excel, se debe ir a </a:t>
            </a:r>
            <a:r>
              <a:rPr lang="es-ES" sz="1800" u="sng" dirty="0">
                <a:latin typeface="Roboto" panose="02000000000000000000"/>
                <a:sym typeface="Roboto Light"/>
              </a:rPr>
              <a:t>Archivo</a:t>
            </a:r>
            <a:r>
              <a:rPr lang="es-ES" sz="1800" dirty="0">
                <a:latin typeface="Roboto" panose="02000000000000000000"/>
                <a:sym typeface="Roboto Light"/>
              </a:rPr>
              <a:t> y luego en </a:t>
            </a:r>
            <a:r>
              <a:rPr lang="es-ES" sz="1800" u="sng" dirty="0">
                <a:latin typeface="Roboto" panose="02000000000000000000"/>
                <a:sym typeface="Roboto Light"/>
              </a:rPr>
              <a:t>Opciones de Excel</a:t>
            </a:r>
            <a:r>
              <a:rPr lang="es-ES" sz="1800" dirty="0">
                <a:latin typeface="Roboto" panose="02000000000000000000"/>
                <a:sym typeface="Roboto Light"/>
              </a:rPr>
              <a:t> se debe acceder en </a:t>
            </a:r>
            <a:r>
              <a:rPr lang="es-ES" sz="1800" b="1" dirty="0">
                <a:latin typeface="Roboto" panose="02000000000000000000"/>
                <a:sym typeface="Roboto Light"/>
              </a:rPr>
              <a:t>Avanzadas.</a:t>
            </a:r>
          </a:p>
          <a:p>
            <a:pPr marL="0" lvl="0" indent="0" algn="just">
              <a:lnSpc>
                <a:spcPct val="150000"/>
              </a:lnSpc>
              <a:spcBef>
                <a:spcPts val="0"/>
              </a:spcBef>
              <a:spcAft>
                <a:spcPts val="0"/>
              </a:spcAft>
              <a:buNone/>
            </a:pPr>
            <a:endParaRPr lang="es-ES" sz="1800" dirty="0">
              <a:latin typeface="Roboto" panose="02000000000000000000"/>
              <a:sym typeface="Roboto Light"/>
            </a:endParaRPr>
          </a:p>
          <a:p>
            <a:pPr marL="0" lvl="0" indent="0" algn="just">
              <a:lnSpc>
                <a:spcPct val="150000"/>
              </a:lnSpc>
              <a:spcBef>
                <a:spcPts val="0"/>
              </a:spcBef>
              <a:spcAft>
                <a:spcPts val="0"/>
              </a:spcAft>
              <a:buNone/>
            </a:pPr>
            <a:r>
              <a:rPr lang="es-ES" sz="1800" dirty="0">
                <a:latin typeface="Roboto" panose="02000000000000000000"/>
                <a:sym typeface="Roboto Light"/>
              </a:rPr>
              <a:t>Aquí se debe personalizar los siguientes formatos:</a:t>
            </a:r>
          </a:p>
          <a:p>
            <a:pPr algn="just">
              <a:lnSpc>
                <a:spcPct val="150000"/>
              </a:lnSpc>
              <a:spcBef>
                <a:spcPts val="0"/>
              </a:spcBef>
            </a:pPr>
            <a:r>
              <a:rPr lang="es-ES" sz="1800" dirty="0">
                <a:latin typeface="Roboto" panose="02000000000000000000"/>
                <a:sym typeface="Roboto Light"/>
              </a:rPr>
              <a:t>Separador decimal: “.” (punto)</a:t>
            </a:r>
          </a:p>
          <a:p>
            <a:pPr algn="just">
              <a:lnSpc>
                <a:spcPct val="150000"/>
              </a:lnSpc>
              <a:spcBef>
                <a:spcPts val="0"/>
              </a:spcBef>
            </a:pPr>
            <a:r>
              <a:rPr lang="es-ES" sz="1800" dirty="0">
                <a:latin typeface="Roboto" panose="02000000000000000000"/>
                <a:sym typeface="Roboto Light"/>
              </a:rPr>
              <a:t>Separador de miles: “,” (coma)</a:t>
            </a:r>
          </a:p>
          <a:p>
            <a:pPr algn="just">
              <a:lnSpc>
                <a:spcPct val="150000"/>
              </a:lnSpc>
              <a:spcBef>
                <a:spcPts val="0"/>
              </a:spcBef>
            </a:pPr>
            <a:endParaRPr lang="es-ES" sz="1800" dirty="0">
              <a:latin typeface="Roboto" panose="02000000000000000000"/>
              <a:sym typeface="Roboto Light"/>
            </a:endParaRPr>
          </a:p>
          <a:p>
            <a:pPr algn="just">
              <a:lnSpc>
                <a:spcPct val="150000"/>
              </a:lnSpc>
              <a:spcBef>
                <a:spcPts val="0"/>
              </a:spcBef>
            </a:pPr>
            <a:endParaRPr lang="es-ES" sz="1800" dirty="0">
              <a:latin typeface="Roboto" panose="02000000000000000000"/>
              <a:sym typeface="Roboto Light"/>
            </a:endParaRPr>
          </a:p>
        </p:txBody>
      </p:sp>
      <p:sp>
        <p:nvSpPr>
          <p:cNvPr id="4" name="Marcador de posición de número de diapositiva 3">
            <a:extLst>
              <a:ext uri="{FF2B5EF4-FFF2-40B4-BE49-F238E27FC236}">
                <a16:creationId xmlns:a16="http://schemas.microsoft.com/office/drawing/2014/main" id="{BCD04670-1E7B-DE47-9A3B-780BE430A38A}"/>
              </a:ext>
            </a:extLst>
          </p:cNvPr>
          <p:cNvSpPr>
            <a:spLocks noGrp="1"/>
          </p:cNvSpPr>
          <p:nvPr>
            <p:ph type="sldNum" sz="quarter" idx="10"/>
          </p:nvPr>
        </p:nvSpPr>
        <p:spPr/>
        <p:txBody>
          <a:bodyPr/>
          <a:lstStyle/>
          <a:p>
            <a:fld id="{AE03DBD5-3D4C-3241-9292-12824D51095A}" type="slidenum">
              <a:rPr lang="en-US" smtClean="0"/>
              <a:t>7</a:t>
            </a:fld>
            <a:endParaRPr lang="en-US"/>
          </a:p>
        </p:txBody>
      </p:sp>
      <p:pic>
        <p:nvPicPr>
          <p:cNvPr id="10" name="Imagen 9">
            <a:extLst>
              <a:ext uri="{FF2B5EF4-FFF2-40B4-BE49-F238E27FC236}">
                <a16:creationId xmlns:a16="http://schemas.microsoft.com/office/drawing/2014/main" id="{53C539A7-9BA3-4045-86C1-9CE0E4C72B3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24117" y="545003"/>
            <a:ext cx="755169" cy="735345"/>
          </a:xfrm>
          <a:prstGeom prst="rect">
            <a:avLst/>
          </a:prstGeom>
          <a:noFill/>
          <a:ln>
            <a:noFill/>
          </a:ln>
        </p:spPr>
      </p:pic>
    </p:spTree>
    <p:extLst>
      <p:ext uri="{BB962C8B-B14F-4D97-AF65-F5344CB8AC3E}">
        <p14:creationId xmlns:p14="http://schemas.microsoft.com/office/powerpoint/2010/main" val="3021534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CB6F06-94A9-E848-9F18-8DFD49F67569}"/>
              </a:ext>
            </a:extLst>
          </p:cNvPr>
          <p:cNvSpPr>
            <a:spLocks noGrp="1"/>
          </p:cNvSpPr>
          <p:nvPr>
            <p:ph type="title"/>
          </p:nvPr>
        </p:nvSpPr>
        <p:spPr>
          <a:xfrm>
            <a:off x="1038687" y="665660"/>
            <a:ext cx="10929196" cy="659078"/>
          </a:xfrm>
        </p:spPr>
        <p:txBody>
          <a:bodyPr>
            <a:normAutofit/>
          </a:bodyPr>
          <a:lstStyle/>
          <a:p>
            <a:r>
              <a:rPr lang="es-CL" sz="2800" dirty="0"/>
              <a:t>2. Configuración opciones avanzadas Microsoft Excel</a:t>
            </a:r>
          </a:p>
        </p:txBody>
      </p:sp>
      <p:sp>
        <p:nvSpPr>
          <p:cNvPr id="4" name="Marcador de posición de número de diapositiva 3">
            <a:extLst>
              <a:ext uri="{FF2B5EF4-FFF2-40B4-BE49-F238E27FC236}">
                <a16:creationId xmlns:a16="http://schemas.microsoft.com/office/drawing/2014/main" id="{BCD04670-1E7B-DE47-9A3B-780BE430A38A}"/>
              </a:ext>
            </a:extLst>
          </p:cNvPr>
          <p:cNvSpPr>
            <a:spLocks noGrp="1"/>
          </p:cNvSpPr>
          <p:nvPr>
            <p:ph type="sldNum" sz="quarter" idx="10"/>
          </p:nvPr>
        </p:nvSpPr>
        <p:spPr/>
        <p:txBody>
          <a:bodyPr/>
          <a:lstStyle/>
          <a:p>
            <a:fld id="{AE03DBD5-3D4C-3241-9292-12824D51095A}" type="slidenum">
              <a:rPr lang="en-US" smtClean="0"/>
              <a:t>8</a:t>
            </a:fld>
            <a:endParaRPr lang="en-US"/>
          </a:p>
        </p:txBody>
      </p:sp>
      <p:pic>
        <p:nvPicPr>
          <p:cNvPr id="10" name="Imagen 9">
            <a:extLst>
              <a:ext uri="{FF2B5EF4-FFF2-40B4-BE49-F238E27FC236}">
                <a16:creationId xmlns:a16="http://schemas.microsoft.com/office/drawing/2014/main" id="{53C539A7-9BA3-4045-86C1-9CE0E4C72B3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24117" y="545003"/>
            <a:ext cx="755169" cy="735345"/>
          </a:xfrm>
          <a:prstGeom prst="rect">
            <a:avLst/>
          </a:prstGeom>
          <a:noFill/>
          <a:ln>
            <a:noFill/>
          </a:ln>
        </p:spPr>
      </p:pic>
      <p:pic>
        <p:nvPicPr>
          <p:cNvPr id="11" name="Imagen 10">
            <a:extLst>
              <a:ext uri="{FF2B5EF4-FFF2-40B4-BE49-F238E27FC236}">
                <a16:creationId xmlns:a16="http://schemas.microsoft.com/office/drawing/2014/main" id="{72540FE8-40AC-432E-BBB7-04FB767A0E1F}"/>
              </a:ext>
            </a:extLst>
          </p:cNvPr>
          <p:cNvPicPr>
            <a:picLocks noChangeAspect="1"/>
          </p:cNvPicPr>
          <p:nvPr/>
        </p:nvPicPr>
        <p:blipFill>
          <a:blip r:embed="rId4"/>
          <a:stretch>
            <a:fillRect/>
          </a:stretch>
        </p:blipFill>
        <p:spPr>
          <a:xfrm>
            <a:off x="2949349" y="1362261"/>
            <a:ext cx="6293302" cy="5176651"/>
          </a:xfrm>
          <a:prstGeom prst="rect">
            <a:avLst/>
          </a:prstGeom>
        </p:spPr>
      </p:pic>
      <p:sp>
        <p:nvSpPr>
          <p:cNvPr id="12" name="Rectángulo 11">
            <a:extLst>
              <a:ext uri="{FF2B5EF4-FFF2-40B4-BE49-F238E27FC236}">
                <a16:creationId xmlns:a16="http://schemas.microsoft.com/office/drawing/2014/main" id="{C858B148-A45A-4226-B9B6-A80EC32EC0FF}"/>
              </a:ext>
            </a:extLst>
          </p:cNvPr>
          <p:cNvSpPr/>
          <p:nvPr/>
        </p:nvSpPr>
        <p:spPr>
          <a:xfrm>
            <a:off x="4901691" y="3309708"/>
            <a:ext cx="1803909" cy="616833"/>
          </a:xfrm>
          <a:prstGeom prst="rect">
            <a:avLst/>
          </a:prstGeom>
          <a:noFill/>
          <a:ln w="38100">
            <a:solidFill>
              <a:srgbClr val="5ECB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Rectángulo 12">
            <a:extLst>
              <a:ext uri="{FF2B5EF4-FFF2-40B4-BE49-F238E27FC236}">
                <a16:creationId xmlns:a16="http://schemas.microsoft.com/office/drawing/2014/main" id="{7C0E5F20-7E1A-4A07-ABF8-4E4A12CB755A}"/>
              </a:ext>
            </a:extLst>
          </p:cNvPr>
          <p:cNvSpPr/>
          <p:nvPr/>
        </p:nvSpPr>
        <p:spPr>
          <a:xfrm>
            <a:off x="2976244" y="3065933"/>
            <a:ext cx="1803909" cy="315496"/>
          </a:xfrm>
          <a:prstGeom prst="rect">
            <a:avLst/>
          </a:prstGeom>
          <a:noFill/>
          <a:ln w="38100">
            <a:solidFill>
              <a:srgbClr val="5ECB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832303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ción de número de diapositiva 3">
            <a:extLst>
              <a:ext uri="{FF2B5EF4-FFF2-40B4-BE49-F238E27FC236}">
                <a16:creationId xmlns:a16="http://schemas.microsoft.com/office/drawing/2014/main" id="{D7EC60BC-E732-734F-A593-54DF0D71709F}"/>
              </a:ext>
            </a:extLst>
          </p:cNvPr>
          <p:cNvSpPr>
            <a:spLocks noGrp="1"/>
          </p:cNvSpPr>
          <p:nvPr>
            <p:ph type="sldNum" sz="quarter" idx="10"/>
          </p:nvPr>
        </p:nvSpPr>
        <p:spPr/>
        <p:txBody>
          <a:bodyPr/>
          <a:lstStyle/>
          <a:p>
            <a:fld id="{AE03DBD5-3D4C-3241-9292-12824D51095A}" type="slidenum">
              <a:rPr lang="en-US" smtClean="0"/>
              <a:t>9</a:t>
            </a:fld>
            <a:endParaRPr lang="en-US"/>
          </a:p>
        </p:txBody>
      </p:sp>
      <p:sp>
        <p:nvSpPr>
          <p:cNvPr id="9" name="Marcador de contenido 2">
            <a:extLst>
              <a:ext uri="{FF2B5EF4-FFF2-40B4-BE49-F238E27FC236}">
                <a16:creationId xmlns:a16="http://schemas.microsoft.com/office/drawing/2014/main" id="{C56B5376-7950-40E9-AB52-53E97A27091B}"/>
              </a:ext>
            </a:extLst>
          </p:cNvPr>
          <p:cNvSpPr>
            <a:spLocks noGrp="1"/>
          </p:cNvSpPr>
          <p:nvPr>
            <p:ph idx="1"/>
          </p:nvPr>
        </p:nvSpPr>
        <p:spPr>
          <a:xfrm>
            <a:off x="887199" y="1452954"/>
            <a:ext cx="10833745" cy="4831981"/>
          </a:xfrm>
        </p:spPr>
        <p:txBody>
          <a:bodyPr>
            <a:normAutofit/>
          </a:bodyPr>
          <a:lstStyle/>
          <a:p>
            <a:pPr marL="0" lvl="1" indent="0" algn="just">
              <a:lnSpc>
                <a:spcPct val="150000"/>
              </a:lnSpc>
              <a:spcBef>
                <a:spcPts val="1000"/>
              </a:spcBef>
              <a:buClr>
                <a:schemeClr val="tx1">
                  <a:lumMod val="65000"/>
                  <a:lumOff val="35000"/>
                </a:schemeClr>
              </a:buClr>
              <a:buNone/>
            </a:pPr>
            <a:r>
              <a:rPr lang="es-CL" sz="1800" dirty="0">
                <a:latin typeface="Arial" panose="020B0604020202020204" pitchFamily="34" charset="0"/>
                <a:cs typeface="Arial" panose="020B0604020202020204" pitchFamily="34" charset="0"/>
                <a:sym typeface="Roboto"/>
              </a:rPr>
              <a:t>Una vez modificadas las configuraciones de sistema y de Excel, podemos trabajar sin problemas de lectura al pasar de formato .xlsx a .</a:t>
            </a:r>
            <a:r>
              <a:rPr lang="es-CL" sz="1800" dirty="0" err="1">
                <a:latin typeface="Arial" panose="020B0604020202020204" pitchFamily="34" charset="0"/>
                <a:cs typeface="Arial" panose="020B0604020202020204" pitchFamily="34" charset="0"/>
                <a:sym typeface="Roboto"/>
              </a:rPr>
              <a:t>csv</a:t>
            </a:r>
            <a:r>
              <a:rPr lang="es-CL" sz="1800" dirty="0">
                <a:latin typeface="Arial" panose="020B0604020202020204" pitchFamily="34" charset="0"/>
                <a:cs typeface="Arial" panose="020B0604020202020204" pitchFamily="34" charset="0"/>
                <a:sym typeface="Roboto"/>
              </a:rPr>
              <a:t> y viceversa. </a:t>
            </a:r>
          </a:p>
          <a:p>
            <a:pPr marL="0" lvl="1" indent="0" algn="just">
              <a:lnSpc>
                <a:spcPct val="150000"/>
              </a:lnSpc>
              <a:spcBef>
                <a:spcPts val="1000"/>
              </a:spcBef>
              <a:buClr>
                <a:schemeClr val="tx1">
                  <a:lumMod val="65000"/>
                  <a:lumOff val="35000"/>
                </a:schemeClr>
              </a:buClr>
              <a:buNone/>
            </a:pPr>
            <a:r>
              <a:rPr lang="es-CL" sz="1800" dirty="0">
                <a:latin typeface="Arial" panose="020B0604020202020204" pitchFamily="34" charset="0"/>
                <a:cs typeface="Arial" panose="020B0604020202020204" pitchFamily="34" charset="0"/>
                <a:sym typeface="Roboto"/>
              </a:rPr>
              <a:t>Para importar los datos de </a:t>
            </a:r>
            <a:r>
              <a:rPr lang="es-CL" sz="1800" b="1" dirty="0">
                <a:latin typeface="Arial" panose="020B0604020202020204" pitchFamily="34" charset="0"/>
                <a:cs typeface="Arial" panose="020B0604020202020204" pitchFamily="34" charset="0"/>
                <a:sym typeface="Roboto"/>
              </a:rPr>
              <a:t>carguío de explosivo pozo a pozo</a:t>
            </a:r>
            <a:r>
              <a:rPr lang="es-CL" sz="1800" dirty="0">
                <a:latin typeface="Arial" panose="020B0604020202020204" pitchFamily="34" charset="0"/>
                <a:cs typeface="Arial" panose="020B0604020202020204" pitchFamily="34" charset="0"/>
                <a:sym typeface="Roboto"/>
              </a:rPr>
              <a:t>, se requiere completar un </a:t>
            </a:r>
            <a:r>
              <a:rPr lang="es-CL" sz="1800" u="sng" dirty="0">
                <a:latin typeface="Arial" panose="020B0604020202020204" pitchFamily="34" charset="0"/>
                <a:cs typeface="Arial" panose="020B0604020202020204" pitchFamily="34" charset="0"/>
                <a:sym typeface="Roboto"/>
              </a:rPr>
              <a:t>archivo </a:t>
            </a:r>
            <a:r>
              <a:rPr lang="es-CL" sz="1800" b="1" dirty="0">
                <a:latin typeface="Arial" panose="020B0604020202020204" pitchFamily="34" charset="0"/>
                <a:cs typeface="Arial" panose="020B0604020202020204" pitchFamily="34" charset="0"/>
                <a:sym typeface="Roboto"/>
              </a:rPr>
              <a:t>formato .</a:t>
            </a:r>
            <a:r>
              <a:rPr lang="es-CL" sz="1800" b="1" dirty="0" err="1">
                <a:latin typeface="Arial" panose="020B0604020202020204" pitchFamily="34" charset="0"/>
                <a:cs typeface="Arial" panose="020B0604020202020204" pitchFamily="34" charset="0"/>
                <a:sym typeface="Roboto"/>
              </a:rPr>
              <a:t>csv</a:t>
            </a:r>
            <a:r>
              <a:rPr lang="es-CL" sz="1800" b="1" dirty="0">
                <a:latin typeface="Arial" panose="020B0604020202020204" pitchFamily="34" charset="0"/>
                <a:cs typeface="Arial" panose="020B0604020202020204" pitchFamily="34" charset="0"/>
                <a:sym typeface="Roboto"/>
              </a:rPr>
              <a:t> </a:t>
            </a:r>
            <a:r>
              <a:rPr lang="es-CL" sz="1800" dirty="0">
                <a:latin typeface="Arial" panose="020B0604020202020204" pitchFamily="34" charset="0"/>
                <a:cs typeface="Arial" panose="020B0604020202020204" pitchFamily="34" charset="0"/>
                <a:sym typeface="Roboto"/>
              </a:rPr>
              <a:t>(</a:t>
            </a:r>
            <a:r>
              <a:rPr lang="es-CL" sz="1800" dirty="0" err="1">
                <a:latin typeface="Arial" panose="020B0604020202020204" pitchFamily="34" charset="0"/>
                <a:cs typeface="Arial" panose="020B0604020202020204" pitchFamily="34" charset="0"/>
                <a:sym typeface="Roboto"/>
              </a:rPr>
              <a:t>disponibilizado</a:t>
            </a:r>
            <a:r>
              <a:rPr lang="es-CL" sz="1800" dirty="0">
                <a:latin typeface="Arial" panose="020B0604020202020204" pitchFamily="34" charset="0"/>
                <a:cs typeface="Arial" panose="020B0604020202020204" pitchFamily="34" charset="0"/>
                <a:sym typeface="Roboto"/>
              </a:rPr>
              <a:t> por </a:t>
            </a:r>
            <a:r>
              <a:rPr lang="es-CL" sz="1800" dirty="0" err="1">
                <a:latin typeface="Arial" panose="020B0604020202020204" pitchFamily="34" charset="0"/>
                <a:cs typeface="Arial" panose="020B0604020202020204" pitchFamily="34" charset="0"/>
                <a:sym typeface="Roboto"/>
              </a:rPr>
              <a:t>TIMining</a:t>
            </a:r>
            <a:r>
              <a:rPr lang="es-CL" sz="1800" dirty="0">
                <a:latin typeface="Arial" panose="020B0604020202020204" pitchFamily="34" charset="0"/>
                <a:cs typeface="Arial" panose="020B0604020202020204" pitchFamily="34" charset="0"/>
                <a:sym typeface="Roboto"/>
              </a:rPr>
              <a:t>) con la información de carguío de pozo dispuesta por los proveedores de explosivo. </a:t>
            </a:r>
          </a:p>
          <a:p>
            <a:pPr marL="0" lvl="1" indent="0" algn="just">
              <a:lnSpc>
                <a:spcPct val="150000"/>
              </a:lnSpc>
              <a:spcBef>
                <a:spcPts val="1000"/>
              </a:spcBef>
              <a:buClr>
                <a:schemeClr val="tx1">
                  <a:lumMod val="65000"/>
                  <a:lumOff val="35000"/>
                </a:schemeClr>
              </a:buClr>
              <a:buNone/>
            </a:pPr>
            <a:r>
              <a:rPr lang="es-CL" sz="1800" dirty="0">
                <a:latin typeface="Arial" panose="020B0604020202020204" pitchFamily="34" charset="0"/>
                <a:cs typeface="Arial" panose="020B0604020202020204" pitchFamily="34" charset="0"/>
                <a:sym typeface="Roboto"/>
              </a:rPr>
              <a:t>Para la importación, de forma obligatoria el </a:t>
            </a:r>
            <a:r>
              <a:rPr lang="es-CL" sz="1800" u="sng" dirty="0">
                <a:latin typeface="Arial" panose="020B0604020202020204" pitchFamily="34" charset="0"/>
                <a:cs typeface="Arial" panose="020B0604020202020204" pitchFamily="34" charset="0"/>
                <a:sym typeface="Roboto"/>
              </a:rPr>
              <a:t>formato</a:t>
            </a:r>
            <a:r>
              <a:rPr lang="es-CL" sz="1800" dirty="0">
                <a:latin typeface="Arial" panose="020B0604020202020204" pitchFamily="34" charset="0"/>
                <a:cs typeface="Arial" panose="020B0604020202020204" pitchFamily="34" charset="0"/>
                <a:sym typeface="Roboto"/>
              </a:rPr>
              <a:t> del archivo debe ser </a:t>
            </a:r>
            <a:r>
              <a:rPr lang="es-CL" sz="1800" b="1" dirty="0">
                <a:latin typeface="Arial" panose="020B0604020202020204" pitchFamily="34" charset="0"/>
                <a:cs typeface="Arial" panose="020B0604020202020204" pitchFamily="34" charset="0"/>
                <a:sym typeface="Roboto"/>
              </a:rPr>
              <a:t>CSV (delimitado por comas).</a:t>
            </a:r>
          </a:p>
          <a:p>
            <a:pPr marL="0" lvl="1" indent="0">
              <a:spcBef>
                <a:spcPts val="1000"/>
              </a:spcBef>
              <a:buClr>
                <a:schemeClr val="tx1">
                  <a:lumMod val="65000"/>
                  <a:lumOff val="35000"/>
                </a:schemeClr>
              </a:buClr>
              <a:buNone/>
            </a:pPr>
            <a:endParaRPr lang="es-CL" sz="1800" dirty="0">
              <a:latin typeface="Arial" panose="020B0604020202020204" pitchFamily="34" charset="0"/>
              <a:cs typeface="Arial" panose="020B0604020202020204" pitchFamily="34" charset="0"/>
              <a:sym typeface="Roboto"/>
            </a:endParaRPr>
          </a:p>
          <a:p>
            <a:pPr marL="0" lvl="1" indent="0">
              <a:spcBef>
                <a:spcPts val="1000"/>
              </a:spcBef>
              <a:buClr>
                <a:schemeClr val="tx1">
                  <a:lumMod val="65000"/>
                  <a:lumOff val="35000"/>
                </a:schemeClr>
              </a:buClr>
              <a:buNone/>
            </a:pPr>
            <a:endParaRPr lang="es-CL" sz="1400" dirty="0">
              <a:latin typeface="Arial" panose="020B0604020202020204" pitchFamily="34" charset="0"/>
              <a:cs typeface="Arial" panose="020B0604020202020204" pitchFamily="34" charset="0"/>
            </a:endParaRPr>
          </a:p>
        </p:txBody>
      </p:sp>
      <p:sp>
        <p:nvSpPr>
          <p:cNvPr id="10" name="Título 1">
            <a:extLst>
              <a:ext uri="{FF2B5EF4-FFF2-40B4-BE49-F238E27FC236}">
                <a16:creationId xmlns:a16="http://schemas.microsoft.com/office/drawing/2014/main" id="{E3D30A03-E5EA-47FA-87F6-03CD0E46ACD5}"/>
              </a:ext>
            </a:extLst>
          </p:cNvPr>
          <p:cNvSpPr txBox="1">
            <a:spLocks/>
          </p:cNvSpPr>
          <p:nvPr/>
        </p:nvSpPr>
        <p:spPr>
          <a:xfrm>
            <a:off x="1038687" y="665660"/>
            <a:ext cx="10929196" cy="659078"/>
          </a:xfrm>
          <a:prstGeom prst="rect">
            <a:avLst/>
          </a:prstGeom>
          <a:effectLst/>
        </p:spPr>
        <p:txBody>
          <a:bodyPr spcFirstLastPara="1" vert="horz" wrap="square" lIns="91425" tIns="91425" rIns="91425" bIns="91425" rtlCol="0" anchor="ctr" anchorCtr="0">
            <a:normAutofit/>
          </a:bodyPr>
          <a:lstStyle>
            <a:lvl1pPr lvl="0" algn="l" defTabSz="914400" rtl="0" eaLnBrk="1" latinLnBrk="0" hangingPunct="1">
              <a:lnSpc>
                <a:spcPct val="90000"/>
              </a:lnSpc>
              <a:spcBef>
                <a:spcPts val="0"/>
              </a:spcBef>
              <a:spcAft>
                <a:spcPts val="0"/>
              </a:spcAft>
              <a:buNone/>
              <a:defRPr sz="3200" b="1" i="0" kern="1200">
                <a:solidFill>
                  <a:schemeClr val="tx1">
                    <a:lumMod val="50000"/>
                    <a:lumOff val="50000"/>
                  </a:schemeClr>
                </a:solidFill>
                <a:latin typeface="Roboto" panose="02000000000000000000" pitchFamily="2" charset="0"/>
                <a:ea typeface="Roboto" panose="02000000000000000000" pitchFamily="2" charset="0"/>
                <a:cs typeface="+mj-cs"/>
              </a:defRPr>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a:r>
              <a:rPr lang="es-CL" sz="2800" dirty="0"/>
              <a:t>3. Configuración formato archivo de importación de datos </a:t>
            </a:r>
          </a:p>
        </p:txBody>
      </p:sp>
      <p:pic>
        <p:nvPicPr>
          <p:cNvPr id="11" name="Imagen 10">
            <a:extLst>
              <a:ext uri="{FF2B5EF4-FFF2-40B4-BE49-F238E27FC236}">
                <a16:creationId xmlns:a16="http://schemas.microsoft.com/office/drawing/2014/main" id="{3FAF283A-C9F5-4D61-A025-F4C42DD1536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4117" y="545003"/>
            <a:ext cx="755169" cy="735345"/>
          </a:xfrm>
          <a:prstGeom prst="rect">
            <a:avLst/>
          </a:prstGeom>
          <a:noFill/>
          <a:ln>
            <a:noFill/>
          </a:ln>
        </p:spPr>
      </p:pic>
      <p:pic>
        <p:nvPicPr>
          <p:cNvPr id="13" name="Imagen 12">
            <a:extLst>
              <a:ext uri="{FF2B5EF4-FFF2-40B4-BE49-F238E27FC236}">
                <a16:creationId xmlns:a16="http://schemas.microsoft.com/office/drawing/2014/main" id="{81FFC85E-DD35-49BE-9BD5-ACD4FB2019F4}"/>
              </a:ext>
            </a:extLst>
          </p:cNvPr>
          <p:cNvPicPr>
            <a:picLocks noChangeAspect="1"/>
          </p:cNvPicPr>
          <p:nvPr/>
        </p:nvPicPr>
        <p:blipFill>
          <a:blip r:embed="rId3"/>
          <a:stretch>
            <a:fillRect/>
          </a:stretch>
        </p:blipFill>
        <p:spPr>
          <a:xfrm>
            <a:off x="2329423" y="4691219"/>
            <a:ext cx="7533154" cy="1227625"/>
          </a:xfrm>
          <a:prstGeom prst="rect">
            <a:avLst/>
          </a:prstGeom>
        </p:spPr>
      </p:pic>
      <p:sp>
        <p:nvSpPr>
          <p:cNvPr id="14" name="Rectángulo 13">
            <a:extLst>
              <a:ext uri="{FF2B5EF4-FFF2-40B4-BE49-F238E27FC236}">
                <a16:creationId xmlns:a16="http://schemas.microsoft.com/office/drawing/2014/main" id="{C8939256-4A47-437B-8003-CCA1CE8144AA}"/>
              </a:ext>
            </a:extLst>
          </p:cNvPr>
          <p:cNvSpPr/>
          <p:nvPr/>
        </p:nvSpPr>
        <p:spPr>
          <a:xfrm>
            <a:off x="2402503" y="5405046"/>
            <a:ext cx="2348791" cy="315496"/>
          </a:xfrm>
          <a:prstGeom prst="rect">
            <a:avLst/>
          </a:prstGeom>
          <a:noFill/>
          <a:ln w="38100">
            <a:solidFill>
              <a:srgbClr val="5ECB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20950090"/>
      </p:ext>
    </p:extLst>
  </p:cSld>
  <p:clrMapOvr>
    <a:masterClrMapping/>
  </p:clrMapOvr>
</p:sld>
</file>

<file path=ppt/theme/theme1.xml><?xml version="1.0" encoding="utf-8"?>
<a:theme xmlns:a="http://schemas.openxmlformats.org/drawingml/2006/main" name="Office Theme">
  <a:themeElements>
    <a:clrScheme name="TIMINING">
      <a:dk1>
        <a:srgbClr val="5B5A5B"/>
      </a:dk1>
      <a:lt1>
        <a:srgbClr val="FFFFFF"/>
      </a:lt1>
      <a:dk2>
        <a:srgbClr val="7F7F7F"/>
      </a:dk2>
      <a:lt2>
        <a:srgbClr val="E7E6E6"/>
      </a:lt2>
      <a:accent1>
        <a:srgbClr val="57C2BA"/>
      </a:accent1>
      <a:accent2>
        <a:srgbClr val="FC9642"/>
      </a:accent2>
      <a:accent3>
        <a:srgbClr val="FEE74C"/>
      </a:accent3>
      <a:accent4>
        <a:srgbClr val="E16D59"/>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45731</TotalTime>
  <Words>1562</Words>
  <Application>Microsoft Office PowerPoint</Application>
  <PresentationFormat>Panorámica</PresentationFormat>
  <Paragraphs>154</Paragraphs>
  <Slides>25</Slides>
  <Notes>7</Notes>
  <HiddenSlides>0</HiddenSlides>
  <MMClips>0</MMClips>
  <ScaleCrop>false</ScaleCrop>
  <HeadingPairs>
    <vt:vector size="6" baseType="variant">
      <vt:variant>
        <vt:lpstr>Fuentes usadas</vt:lpstr>
      </vt:variant>
      <vt:variant>
        <vt:i4>7</vt:i4>
      </vt:variant>
      <vt:variant>
        <vt:lpstr>Tema</vt:lpstr>
      </vt:variant>
      <vt:variant>
        <vt:i4>2</vt:i4>
      </vt:variant>
      <vt:variant>
        <vt:lpstr>Títulos de diapositiva</vt:lpstr>
      </vt:variant>
      <vt:variant>
        <vt:i4>25</vt:i4>
      </vt:variant>
    </vt:vector>
  </HeadingPairs>
  <TitlesOfParts>
    <vt:vector size="34" baseType="lpstr">
      <vt:lpstr>Arial</vt:lpstr>
      <vt:lpstr>Calibri</vt:lpstr>
      <vt:lpstr>Montserrat</vt:lpstr>
      <vt:lpstr>Montserrat Light</vt:lpstr>
      <vt:lpstr>Roboto</vt:lpstr>
      <vt:lpstr>Roboto Light</vt:lpstr>
      <vt:lpstr>Wingdings</vt:lpstr>
      <vt:lpstr>Office Theme</vt:lpstr>
      <vt:lpstr>1_Office Theme</vt:lpstr>
      <vt:lpstr>Importación datos tronadura en DRILLIT Superintendencia Perforación y Tronadura MLP</vt:lpstr>
      <vt:lpstr>Antecedentes Generales</vt:lpstr>
      <vt:lpstr>Configuraciones iniciales</vt:lpstr>
      <vt:lpstr>Procedimiento de configuración para carga de datos Tronadura</vt:lpstr>
      <vt:lpstr>1.  Configuración regional del sistema operativo Windows</vt:lpstr>
      <vt:lpstr>1.  Configuración regional del sistema operativo Windows</vt:lpstr>
      <vt:lpstr>2. Configuración opciones avanzadas Microsoft Excel</vt:lpstr>
      <vt:lpstr>2. Configuración opciones avanzadas Microsoft Excel</vt:lpstr>
      <vt:lpstr>Presentación de PowerPoint</vt:lpstr>
      <vt:lpstr>Importación de datos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Reporte de errores de importación</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Diego Andres Silva Paredes</dc:creator>
  <cp:lastModifiedBy>Daniela Aguirre Villanueva</cp:lastModifiedBy>
  <cp:revision>1363</cp:revision>
  <dcterms:created xsi:type="dcterms:W3CDTF">2018-02-01T18:07:52Z</dcterms:created>
  <dcterms:modified xsi:type="dcterms:W3CDTF">2021-02-11T14:29:48Z</dcterms:modified>
</cp:coreProperties>
</file>